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75" r:id="rId4"/>
  </p:sldMasterIdLst>
  <p:notesMasterIdLst>
    <p:notesMasterId r:id="rId31"/>
  </p:notesMasterIdLst>
  <p:sldIdLst>
    <p:sldId id="389" r:id="rId5"/>
    <p:sldId id="435" r:id="rId6"/>
    <p:sldId id="467" r:id="rId7"/>
    <p:sldId id="439" r:id="rId8"/>
    <p:sldId id="465" r:id="rId9"/>
    <p:sldId id="468" r:id="rId10"/>
    <p:sldId id="466" r:id="rId11"/>
    <p:sldId id="438" r:id="rId12"/>
    <p:sldId id="474" r:id="rId13"/>
    <p:sldId id="475" r:id="rId14"/>
    <p:sldId id="470" r:id="rId15"/>
    <p:sldId id="469" r:id="rId16"/>
    <p:sldId id="471" r:id="rId17"/>
    <p:sldId id="472" r:id="rId18"/>
    <p:sldId id="464" r:id="rId19"/>
    <p:sldId id="399" r:id="rId20"/>
    <p:sldId id="450" r:id="rId21"/>
    <p:sldId id="454" r:id="rId22"/>
    <p:sldId id="452" r:id="rId23"/>
    <p:sldId id="455" r:id="rId24"/>
    <p:sldId id="456" r:id="rId25"/>
    <p:sldId id="457" r:id="rId26"/>
    <p:sldId id="462" r:id="rId27"/>
    <p:sldId id="463" r:id="rId28"/>
    <p:sldId id="372" r:id="rId29"/>
    <p:sldId id="473" r:id="rId30"/>
  </p:sldIdLst>
  <p:sldSz cx="13006388" cy="9752013"/>
  <p:notesSz cx="6858000" cy="9144000"/>
  <p:defaultTextStyle>
    <a:defPPr>
      <a:defRPr lang="en-US"/>
    </a:defPPr>
    <a:lvl1pPr marL="0" algn="l" defTabSz="1302563" rtl="0" eaLnBrk="1" latinLnBrk="0" hangingPunct="1">
      <a:defRPr sz="2564" kern="1200">
        <a:solidFill>
          <a:schemeClr val="tx1"/>
        </a:solidFill>
        <a:latin typeface="+mn-lt"/>
        <a:ea typeface="+mn-ea"/>
        <a:cs typeface="+mn-cs"/>
      </a:defRPr>
    </a:lvl1pPr>
    <a:lvl2pPr marL="651281" algn="l" defTabSz="1302563" rtl="0" eaLnBrk="1" latinLnBrk="0" hangingPunct="1">
      <a:defRPr sz="2564" kern="1200">
        <a:solidFill>
          <a:schemeClr val="tx1"/>
        </a:solidFill>
        <a:latin typeface="+mn-lt"/>
        <a:ea typeface="+mn-ea"/>
        <a:cs typeface="+mn-cs"/>
      </a:defRPr>
    </a:lvl2pPr>
    <a:lvl3pPr marL="1302563" algn="l" defTabSz="1302563" rtl="0" eaLnBrk="1" latinLnBrk="0" hangingPunct="1">
      <a:defRPr sz="2564" kern="1200">
        <a:solidFill>
          <a:schemeClr val="tx1"/>
        </a:solidFill>
        <a:latin typeface="+mn-lt"/>
        <a:ea typeface="+mn-ea"/>
        <a:cs typeface="+mn-cs"/>
      </a:defRPr>
    </a:lvl3pPr>
    <a:lvl4pPr marL="1953844" algn="l" defTabSz="1302563" rtl="0" eaLnBrk="1" latinLnBrk="0" hangingPunct="1">
      <a:defRPr sz="2564" kern="1200">
        <a:solidFill>
          <a:schemeClr val="tx1"/>
        </a:solidFill>
        <a:latin typeface="+mn-lt"/>
        <a:ea typeface="+mn-ea"/>
        <a:cs typeface="+mn-cs"/>
      </a:defRPr>
    </a:lvl4pPr>
    <a:lvl5pPr marL="2605126" algn="l" defTabSz="1302563" rtl="0" eaLnBrk="1" latinLnBrk="0" hangingPunct="1">
      <a:defRPr sz="2564" kern="1200">
        <a:solidFill>
          <a:schemeClr val="tx1"/>
        </a:solidFill>
        <a:latin typeface="+mn-lt"/>
        <a:ea typeface="+mn-ea"/>
        <a:cs typeface="+mn-cs"/>
      </a:defRPr>
    </a:lvl5pPr>
    <a:lvl6pPr marL="3256407" algn="l" defTabSz="1302563" rtl="0" eaLnBrk="1" latinLnBrk="0" hangingPunct="1">
      <a:defRPr sz="2564" kern="1200">
        <a:solidFill>
          <a:schemeClr val="tx1"/>
        </a:solidFill>
        <a:latin typeface="+mn-lt"/>
        <a:ea typeface="+mn-ea"/>
        <a:cs typeface="+mn-cs"/>
      </a:defRPr>
    </a:lvl6pPr>
    <a:lvl7pPr marL="3907688" algn="l" defTabSz="1302563" rtl="0" eaLnBrk="1" latinLnBrk="0" hangingPunct="1">
      <a:defRPr sz="2564" kern="1200">
        <a:solidFill>
          <a:schemeClr val="tx1"/>
        </a:solidFill>
        <a:latin typeface="+mn-lt"/>
        <a:ea typeface="+mn-ea"/>
        <a:cs typeface="+mn-cs"/>
      </a:defRPr>
    </a:lvl7pPr>
    <a:lvl8pPr marL="4558970" algn="l" defTabSz="1302563" rtl="0" eaLnBrk="1" latinLnBrk="0" hangingPunct="1">
      <a:defRPr sz="2564" kern="1200">
        <a:solidFill>
          <a:schemeClr val="tx1"/>
        </a:solidFill>
        <a:latin typeface="+mn-lt"/>
        <a:ea typeface="+mn-ea"/>
        <a:cs typeface="+mn-cs"/>
      </a:defRPr>
    </a:lvl8pPr>
    <a:lvl9pPr marL="5210251" algn="l" defTabSz="1302563" rtl="0" eaLnBrk="1" latinLnBrk="0" hangingPunct="1">
      <a:defRPr sz="256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1">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2828"/>
    <a:srgbClr val="D8E0E6"/>
    <a:srgbClr val="F3F6F8"/>
    <a:srgbClr val="AFDFEC"/>
    <a:srgbClr val="5BC8EE"/>
    <a:srgbClr val="FFDA22"/>
    <a:srgbClr val="85888D"/>
    <a:srgbClr val="31C5B9"/>
    <a:srgbClr val="4DA6D7"/>
    <a:srgbClr val="0080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330"/>
    <p:restoredTop sz="96703"/>
  </p:normalViewPr>
  <p:slideViewPr>
    <p:cSldViewPr snapToGrid="0" snapToObjects="1">
      <p:cViewPr varScale="1">
        <p:scale>
          <a:sx n="43" d="100"/>
          <a:sy n="43" d="100"/>
        </p:scale>
        <p:origin x="1137" y="30"/>
      </p:cViewPr>
      <p:guideLst>
        <p:guide orient="horz" pos="3071"/>
        <p:guide pos="4096"/>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2FE346-E604-1B4E-9B2B-E45689E64B9A}" type="datetimeFigureOut">
              <a:rPr lang="en-US" smtClean="0"/>
              <a:t>9/10/2018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53BD7F-CC90-B745-910D-0DE8F44E1738}" type="slidenum">
              <a:rPr lang="en-US" smtClean="0"/>
              <a:t>‹#›</a:t>
            </a:fld>
            <a:endParaRPr lang="en-US"/>
          </a:p>
        </p:txBody>
      </p:sp>
    </p:spTree>
    <p:extLst>
      <p:ext uri="{BB962C8B-B14F-4D97-AF65-F5344CB8AC3E}">
        <p14:creationId xmlns:p14="http://schemas.microsoft.com/office/powerpoint/2010/main" val="1916250774"/>
      </p:ext>
    </p:extLst>
  </p:cSld>
  <p:clrMap bg1="lt1" tx1="dk1" bg2="lt2" tx2="dk2" accent1="accent1" accent2="accent2" accent3="accent3" accent4="accent4" accent5="accent5" accent6="accent6" hlink="hlink" folHlink="folHlink"/>
  <p:notesStyle>
    <a:lvl1pPr marL="0" algn="l" defTabSz="1302563" rtl="0" eaLnBrk="1" latinLnBrk="0" hangingPunct="1">
      <a:defRPr sz="1709" kern="1200">
        <a:solidFill>
          <a:schemeClr val="tx1"/>
        </a:solidFill>
        <a:latin typeface="+mn-lt"/>
        <a:ea typeface="+mn-ea"/>
        <a:cs typeface="+mn-cs"/>
      </a:defRPr>
    </a:lvl1pPr>
    <a:lvl2pPr marL="651281" algn="l" defTabSz="1302563" rtl="0" eaLnBrk="1" latinLnBrk="0" hangingPunct="1">
      <a:defRPr sz="1709" kern="1200">
        <a:solidFill>
          <a:schemeClr val="tx1"/>
        </a:solidFill>
        <a:latin typeface="+mn-lt"/>
        <a:ea typeface="+mn-ea"/>
        <a:cs typeface="+mn-cs"/>
      </a:defRPr>
    </a:lvl2pPr>
    <a:lvl3pPr marL="1302563" algn="l" defTabSz="1302563" rtl="0" eaLnBrk="1" latinLnBrk="0" hangingPunct="1">
      <a:defRPr sz="1709" kern="1200">
        <a:solidFill>
          <a:schemeClr val="tx1"/>
        </a:solidFill>
        <a:latin typeface="+mn-lt"/>
        <a:ea typeface="+mn-ea"/>
        <a:cs typeface="+mn-cs"/>
      </a:defRPr>
    </a:lvl3pPr>
    <a:lvl4pPr marL="1953844" algn="l" defTabSz="1302563" rtl="0" eaLnBrk="1" latinLnBrk="0" hangingPunct="1">
      <a:defRPr sz="1709" kern="1200">
        <a:solidFill>
          <a:schemeClr val="tx1"/>
        </a:solidFill>
        <a:latin typeface="+mn-lt"/>
        <a:ea typeface="+mn-ea"/>
        <a:cs typeface="+mn-cs"/>
      </a:defRPr>
    </a:lvl4pPr>
    <a:lvl5pPr marL="2605126" algn="l" defTabSz="1302563" rtl="0" eaLnBrk="1" latinLnBrk="0" hangingPunct="1">
      <a:defRPr sz="1709" kern="1200">
        <a:solidFill>
          <a:schemeClr val="tx1"/>
        </a:solidFill>
        <a:latin typeface="+mn-lt"/>
        <a:ea typeface="+mn-ea"/>
        <a:cs typeface="+mn-cs"/>
      </a:defRPr>
    </a:lvl5pPr>
    <a:lvl6pPr marL="3256407" algn="l" defTabSz="1302563" rtl="0" eaLnBrk="1" latinLnBrk="0" hangingPunct="1">
      <a:defRPr sz="1709" kern="1200">
        <a:solidFill>
          <a:schemeClr val="tx1"/>
        </a:solidFill>
        <a:latin typeface="+mn-lt"/>
        <a:ea typeface="+mn-ea"/>
        <a:cs typeface="+mn-cs"/>
      </a:defRPr>
    </a:lvl6pPr>
    <a:lvl7pPr marL="3907688" algn="l" defTabSz="1302563" rtl="0" eaLnBrk="1" latinLnBrk="0" hangingPunct="1">
      <a:defRPr sz="1709" kern="1200">
        <a:solidFill>
          <a:schemeClr val="tx1"/>
        </a:solidFill>
        <a:latin typeface="+mn-lt"/>
        <a:ea typeface="+mn-ea"/>
        <a:cs typeface="+mn-cs"/>
      </a:defRPr>
    </a:lvl7pPr>
    <a:lvl8pPr marL="4558970" algn="l" defTabSz="1302563" rtl="0" eaLnBrk="1" latinLnBrk="0" hangingPunct="1">
      <a:defRPr sz="1709" kern="1200">
        <a:solidFill>
          <a:schemeClr val="tx1"/>
        </a:solidFill>
        <a:latin typeface="+mn-lt"/>
        <a:ea typeface="+mn-ea"/>
        <a:cs typeface="+mn-cs"/>
      </a:defRPr>
    </a:lvl8pPr>
    <a:lvl9pPr marL="5210251" algn="l" defTabSz="1302563" rtl="0" eaLnBrk="1" latinLnBrk="0" hangingPunct="1">
      <a:defRPr sz="170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53BD7F-CC90-B745-910D-0DE8F44E1738}" type="slidenum">
              <a:rPr lang="en-US" smtClean="0"/>
              <a:t>1</a:t>
            </a:fld>
            <a:endParaRPr lang="en-US"/>
          </a:p>
        </p:txBody>
      </p:sp>
    </p:spTree>
    <p:extLst>
      <p:ext uri="{BB962C8B-B14F-4D97-AF65-F5344CB8AC3E}">
        <p14:creationId xmlns:p14="http://schemas.microsoft.com/office/powerpoint/2010/main" val="224048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53BD7F-CC90-B745-910D-0DE8F44E1738}" type="slidenum">
              <a:rPr lang="en-US" smtClean="0"/>
              <a:t>8</a:t>
            </a:fld>
            <a:endParaRPr lang="en-US"/>
          </a:p>
        </p:txBody>
      </p:sp>
    </p:spTree>
    <p:extLst>
      <p:ext uri="{BB962C8B-B14F-4D97-AF65-F5344CB8AC3E}">
        <p14:creationId xmlns:p14="http://schemas.microsoft.com/office/powerpoint/2010/main" val="3920153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53BD7F-CC90-B745-910D-0DE8F44E1738}" type="slidenum">
              <a:rPr lang="en-US" smtClean="0"/>
              <a:t>9</a:t>
            </a:fld>
            <a:endParaRPr lang="en-US"/>
          </a:p>
        </p:txBody>
      </p:sp>
    </p:spTree>
    <p:extLst>
      <p:ext uri="{BB962C8B-B14F-4D97-AF65-F5344CB8AC3E}">
        <p14:creationId xmlns:p14="http://schemas.microsoft.com/office/powerpoint/2010/main" val="1794479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53BD7F-CC90-B745-910D-0DE8F44E1738}" type="slidenum">
              <a:rPr lang="en-US" smtClean="0"/>
              <a:t>10</a:t>
            </a:fld>
            <a:endParaRPr lang="en-US"/>
          </a:p>
        </p:txBody>
      </p:sp>
    </p:spTree>
    <p:extLst>
      <p:ext uri="{BB962C8B-B14F-4D97-AF65-F5344CB8AC3E}">
        <p14:creationId xmlns:p14="http://schemas.microsoft.com/office/powerpoint/2010/main" val="3897668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53BD7F-CC90-B745-910D-0DE8F44E1738}" type="slidenum">
              <a:rPr lang="en-US" smtClean="0"/>
              <a:t>11</a:t>
            </a:fld>
            <a:endParaRPr lang="en-US"/>
          </a:p>
        </p:txBody>
      </p:sp>
    </p:spTree>
    <p:extLst>
      <p:ext uri="{BB962C8B-B14F-4D97-AF65-F5344CB8AC3E}">
        <p14:creationId xmlns:p14="http://schemas.microsoft.com/office/powerpoint/2010/main" val="1737508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53BD7F-CC90-B745-910D-0DE8F44E1738}" type="slidenum">
              <a:rPr lang="en-US" smtClean="0"/>
              <a:t>12</a:t>
            </a:fld>
            <a:endParaRPr lang="en-US"/>
          </a:p>
        </p:txBody>
      </p:sp>
    </p:spTree>
    <p:extLst>
      <p:ext uri="{BB962C8B-B14F-4D97-AF65-F5344CB8AC3E}">
        <p14:creationId xmlns:p14="http://schemas.microsoft.com/office/powerpoint/2010/main" val="755613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53BD7F-CC90-B745-910D-0DE8F44E1738}" type="slidenum">
              <a:rPr lang="en-US" smtClean="0"/>
              <a:t>13</a:t>
            </a:fld>
            <a:endParaRPr lang="en-US"/>
          </a:p>
        </p:txBody>
      </p:sp>
    </p:spTree>
    <p:extLst>
      <p:ext uri="{BB962C8B-B14F-4D97-AF65-F5344CB8AC3E}">
        <p14:creationId xmlns:p14="http://schemas.microsoft.com/office/powerpoint/2010/main" val="1367573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D53BD7F-CC90-B745-910D-0DE8F44E1738}" type="slidenum">
              <a:rPr lang="en-US" smtClean="0"/>
              <a:t>14</a:t>
            </a:fld>
            <a:endParaRPr lang="en-US"/>
          </a:p>
        </p:txBody>
      </p:sp>
    </p:spTree>
    <p:extLst>
      <p:ext uri="{BB962C8B-B14F-4D97-AF65-F5344CB8AC3E}">
        <p14:creationId xmlns:p14="http://schemas.microsoft.com/office/powerpoint/2010/main" val="2993722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799" y="1595990"/>
            <a:ext cx="9754791" cy="3395145"/>
          </a:xfrm>
        </p:spPr>
        <p:txBody>
          <a:bodyPr anchor="b"/>
          <a:lstStyle>
            <a:lvl1pPr algn="ctr">
              <a:defRPr sz="6401"/>
            </a:lvl1pPr>
          </a:lstStyle>
          <a:p>
            <a:r>
              <a:rPr lang="en-US" smtClean="0"/>
              <a:t>Click to edit Master title style</a:t>
            </a:r>
            <a:endParaRPr lang="en-GB"/>
          </a:p>
        </p:txBody>
      </p:sp>
      <p:sp>
        <p:nvSpPr>
          <p:cNvPr id="3" name="Subtitle 2"/>
          <p:cNvSpPr>
            <a:spLocks noGrp="1"/>
          </p:cNvSpPr>
          <p:nvPr>
            <p:ph type="subTitle" idx="1"/>
          </p:nvPr>
        </p:nvSpPr>
        <p:spPr>
          <a:xfrm>
            <a:off x="1625799" y="5122065"/>
            <a:ext cx="9754791" cy="2354478"/>
          </a:xfrm>
        </p:spPr>
        <p:txBody>
          <a:bodyPr/>
          <a:lstStyle>
            <a:lvl1pPr marL="0" indent="0" algn="ctr">
              <a:buNone/>
              <a:defRPr sz="2560"/>
            </a:lvl1pPr>
            <a:lvl2pPr marL="487741" indent="0" algn="ctr">
              <a:buNone/>
              <a:defRPr sz="2134"/>
            </a:lvl2pPr>
            <a:lvl3pPr marL="975482" indent="0" algn="ctr">
              <a:buNone/>
              <a:defRPr sz="1920"/>
            </a:lvl3pPr>
            <a:lvl4pPr marL="1463223" indent="0" algn="ctr">
              <a:buNone/>
              <a:defRPr sz="1707"/>
            </a:lvl4pPr>
            <a:lvl5pPr marL="1950964" indent="0" algn="ctr">
              <a:buNone/>
              <a:defRPr sz="1707"/>
            </a:lvl5pPr>
            <a:lvl6pPr marL="2438705" indent="0" algn="ctr">
              <a:buNone/>
              <a:defRPr sz="1707"/>
            </a:lvl6pPr>
            <a:lvl7pPr marL="2926446" indent="0" algn="ctr">
              <a:buNone/>
              <a:defRPr sz="1707"/>
            </a:lvl7pPr>
            <a:lvl8pPr marL="3414187" indent="0" algn="ctr">
              <a:buNone/>
              <a:defRPr sz="1707"/>
            </a:lvl8pPr>
            <a:lvl9pPr marL="3901928" indent="0" algn="ctr">
              <a:buNone/>
              <a:defRPr sz="1707"/>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5" name="Footer Placeholder 4"/>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Slide Number Placeholder 5"/>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194075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5" name="Footer Placeholder 4"/>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Slide Number Placeholder 5"/>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340030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7697" y="519205"/>
            <a:ext cx="2804502" cy="826438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94189" y="519205"/>
            <a:ext cx="8250927" cy="82643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5" name="Footer Placeholder 4"/>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Slide Number Placeholder 5"/>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2064177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Empty">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0800" y="8838000"/>
            <a:ext cx="2440800" cy="587454"/>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80988" y="8586000"/>
            <a:ext cx="3099600" cy="790671"/>
          </a:xfrm>
          <a:prstGeom prst="rect">
            <a:avLst/>
          </a:prstGeom>
        </p:spPr>
      </p:pic>
    </p:spTree>
    <p:extLst>
      <p:ext uri="{BB962C8B-B14F-4D97-AF65-F5344CB8AC3E}">
        <p14:creationId xmlns:p14="http://schemas.microsoft.com/office/powerpoint/2010/main" val="617909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artnership slide">
    <p:bg>
      <p:bgPr>
        <a:solidFill>
          <a:srgbClr val="D8E0E6"/>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81600" y="8784000"/>
            <a:ext cx="2440800" cy="587454"/>
          </a:xfrm>
          <a:prstGeom prst="rect">
            <a:avLst/>
          </a:prstGeom>
        </p:spPr>
      </p:pic>
      <p:sp>
        <p:nvSpPr>
          <p:cNvPr id="4" name="Title 1"/>
          <p:cNvSpPr>
            <a:spLocks noGrp="1"/>
          </p:cNvSpPr>
          <p:nvPr>
            <p:ph type="ctrTitle"/>
          </p:nvPr>
        </p:nvSpPr>
        <p:spPr>
          <a:xfrm>
            <a:off x="380988" y="4069096"/>
            <a:ext cx="12064788" cy="487313"/>
          </a:xfrm>
        </p:spPr>
        <p:txBody>
          <a:bodyPr anchor="t"/>
          <a:lstStyle>
            <a:lvl1pPr algn="l">
              <a:defRPr sz="3400">
                <a:solidFill>
                  <a:srgbClr val="282828"/>
                </a:solidFill>
              </a:defRPr>
            </a:lvl1pPr>
          </a:lstStyle>
          <a:p>
            <a:r>
              <a:rPr lang="en-GB" noProof="0" dirty="0"/>
              <a:t>Click to edit Master title style</a:t>
            </a:r>
          </a:p>
        </p:txBody>
      </p:sp>
      <p:sp>
        <p:nvSpPr>
          <p:cNvPr id="7" name="Subtitle 2"/>
          <p:cNvSpPr>
            <a:spLocks noGrp="1"/>
          </p:cNvSpPr>
          <p:nvPr>
            <p:ph type="subTitle" idx="1"/>
          </p:nvPr>
        </p:nvSpPr>
        <p:spPr>
          <a:xfrm>
            <a:off x="380988" y="4804943"/>
            <a:ext cx="12064788" cy="1454011"/>
          </a:xfrm>
        </p:spPr>
        <p:txBody>
          <a:bodyPr/>
          <a:lstStyle>
            <a:lvl1pPr marL="0" indent="0" algn="l">
              <a:lnSpc>
                <a:spcPts val="3600"/>
              </a:lnSpc>
              <a:spcAft>
                <a:spcPts val="0"/>
              </a:spcAft>
              <a:buNone/>
              <a:defRPr sz="2800">
                <a:solidFill>
                  <a:srgbClr val="282828"/>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0988" y="380988"/>
            <a:ext cx="3099600" cy="790671"/>
          </a:xfrm>
          <a:prstGeom prst="rect">
            <a:avLst/>
          </a:prstGeom>
        </p:spPr>
      </p:pic>
      <p:sp>
        <p:nvSpPr>
          <p:cNvPr id="8" name="Picture Placeholder 7"/>
          <p:cNvSpPr>
            <a:spLocks noGrp="1"/>
          </p:cNvSpPr>
          <p:nvPr>
            <p:ph type="pic" sz="quarter" idx="10"/>
          </p:nvPr>
        </p:nvSpPr>
        <p:spPr>
          <a:xfrm>
            <a:off x="9517846" y="190005"/>
            <a:ext cx="3144858" cy="1382116"/>
          </a:xfrm>
        </p:spPr>
        <p:txBody>
          <a:bodyPr/>
          <a:lstStyle>
            <a:lvl1pPr marL="0" indent="0">
              <a:buNone/>
              <a:defRPr sz="1400"/>
            </a:lvl1pPr>
          </a:lstStyle>
          <a:p>
            <a:endParaRPr lang="en-GB"/>
          </a:p>
        </p:txBody>
      </p:sp>
    </p:spTree>
    <p:extLst>
      <p:ext uri="{BB962C8B-B14F-4D97-AF65-F5344CB8AC3E}">
        <p14:creationId xmlns:p14="http://schemas.microsoft.com/office/powerpoint/2010/main" val="18704649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599" y="309281"/>
            <a:ext cx="12242201" cy="874695"/>
          </a:xfrm>
        </p:spPr>
        <p:txBody>
          <a:bodyPr>
            <a:noAutofit/>
          </a:bodyPr>
          <a:lstStyle/>
          <a:p>
            <a:r>
              <a:rPr lang="en-GB" noProof="0" dirty="0"/>
              <a:t>Click to edit Master title style</a:t>
            </a:r>
          </a:p>
        </p:txBody>
      </p:sp>
    </p:spTree>
    <p:extLst>
      <p:ext uri="{BB962C8B-B14F-4D97-AF65-F5344CB8AC3E}">
        <p14:creationId xmlns:p14="http://schemas.microsoft.com/office/powerpoint/2010/main" val="1738076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3" name="Content Placeholder 2"/>
          <p:cNvSpPr>
            <a:spLocks noGrp="1"/>
          </p:cNvSpPr>
          <p:nvPr>
            <p:ph idx="1"/>
          </p:nvPr>
        </p:nvSpPr>
        <p:spPr>
          <a:xfrm>
            <a:off x="381599" y="1688050"/>
            <a:ext cx="12241907" cy="6931843"/>
          </a:xfrm>
        </p:spPr>
        <p:txBody>
          <a:bodyPr>
            <a:noAutofit/>
          </a:bodyPr>
          <a:lstStyle>
            <a:lvl1pPr marL="0" indent="0">
              <a:lnSpc>
                <a:spcPts val="3600"/>
              </a:lnSpc>
              <a:spcAft>
                <a:spcPts val="800"/>
              </a:spcAft>
              <a:buNone/>
              <a:defRPr sz="2800"/>
            </a:lvl1pPr>
            <a:lvl2pPr marL="291600" indent="-291600">
              <a:lnSpc>
                <a:spcPts val="3600"/>
              </a:lnSpc>
              <a:spcAft>
                <a:spcPts val="800"/>
              </a:spcAft>
              <a:buFont typeface="Arial" charset="0"/>
              <a:buChar char="•"/>
              <a:defRPr sz="2800"/>
            </a:lvl2pPr>
            <a:lvl3pPr marL="658800" indent="-291600">
              <a:lnSpc>
                <a:spcPts val="3600"/>
              </a:lnSpc>
              <a:spcAft>
                <a:spcPts val="800"/>
              </a:spcAft>
              <a:buFont typeface=".HelveticaNeueDeskInterface-Regular" charset="0"/>
              <a:buChar char="–"/>
              <a:tabLst/>
              <a:defRPr sz="2800"/>
            </a:lvl3pPr>
            <a:lvl4pPr>
              <a:lnSpc>
                <a:spcPts val="3600"/>
              </a:lnSpc>
              <a:spcAft>
                <a:spcPts val="800"/>
              </a:spcAft>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190113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ub, text ">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0" name="Rectangle 19"/>
          <p:cNvSpPr/>
          <p:nvPr userDrawn="1"/>
        </p:nvSpPr>
        <p:spPr>
          <a:xfrm>
            <a:off x="4458181" y="3806142"/>
            <a:ext cx="4144102" cy="4927894"/>
          </a:xfrm>
          <a:prstGeom prst="rect">
            <a:avLst/>
          </a:prstGeom>
          <a:solidFill>
            <a:srgbClr val="E6F2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le 1"/>
          <p:cNvSpPr>
            <a:spLocks noGrp="1"/>
          </p:cNvSpPr>
          <p:nvPr>
            <p:ph type="title"/>
          </p:nvPr>
        </p:nvSpPr>
        <p:spPr>
          <a:xfrm>
            <a:off x="381599" y="309282"/>
            <a:ext cx="12242201" cy="558820"/>
          </a:xfrm>
        </p:spPr>
        <p:txBody>
          <a:bodyPr>
            <a:noAutofit/>
          </a:bodyPr>
          <a:lstStyle/>
          <a:p>
            <a:r>
              <a:rPr lang="en-GB" noProof="0" dirty="0"/>
              <a:t>Click to edit Master title style</a:t>
            </a:r>
          </a:p>
        </p:txBody>
      </p:sp>
      <p:sp>
        <p:nvSpPr>
          <p:cNvPr id="4" name="Content Placeholder 2"/>
          <p:cNvSpPr>
            <a:spLocks noGrp="1"/>
          </p:cNvSpPr>
          <p:nvPr>
            <p:ph idx="1"/>
          </p:nvPr>
        </p:nvSpPr>
        <p:spPr>
          <a:xfrm>
            <a:off x="381599" y="1494000"/>
            <a:ext cx="8611929" cy="2205732"/>
          </a:xfrm>
        </p:spPr>
        <p:txBody>
          <a:bodyPr>
            <a:spAutoFit/>
          </a:bodyPr>
          <a:lstStyle>
            <a:lvl1pPr marL="0" indent="0">
              <a:lnSpc>
                <a:spcPts val="2800"/>
              </a:lnSpc>
              <a:spcAft>
                <a:spcPts val="800"/>
              </a:spcAft>
              <a:buNone/>
              <a:defRPr sz="2000"/>
            </a:lvl1pPr>
            <a:lvl2pPr marL="230400" indent="-230400">
              <a:lnSpc>
                <a:spcPts val="2800"/>
              </a:lnSpc>
              <a:spcAft>
                <a:spcPts val="800"/>
              </a:spcAft>
              <a:buFont typeface="Arial" charset="0"/>
              <a:buChar char="•"/>
              <a:defRPr sz="2000"/>
            </a:lvl2pPr>
            <a:lvl3pPr marL="460800" indent="-230400">
              <a:lnSpc>
                <a:spcPts val="2800"/>
              </a:lnSpc>
              <a:spcAft>
                <a:spcPts val="800"/>
              </a:spcAft>
              <a:buFont typeface=".HelveticaNeueDeskInterface-Regular" charset="0"/>
              <a:buChar char="–"/>
              <a:tabLst/>
              <a:defRPr sz="2000"/>
            </a:lvl3pPr>
            <a:lvl4pPr>
              <a:lnSpc>
                <a:spcPts val="2800"/>
              </a:lnSpc>
              <a:spcAft>
                <a:spcPts val="800"/>
              </a:spcAft>
              <a:defRPr sz="2000"/>
            </a:lvl4pPr>
            <a:lvl5pPr>
              <a:lnSpc>
                <a:spcPts val="2800"/>
              </a:lnSpc>
              <a:spcAft>
                <a:spcPts val="800"/>
              </a:spcAft>
              <a:defRPr sz="20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Text Placeholder 7"/>
          <p:cNvSpPr>
            <a:spLocks noGrp="1"/>
          </p:cNvSpPr>
          <p:nvPr>
            <p:ph type="body" sz="quarter" idx="11"/>
          </p:nvPr>
        </p:nvSpPr>
        <p:spPr>
          <a:xfrm>
            <a:off x="380988" y="3272962"/>
            <a:ext cx="4144713" cy="533180"/>
          </a:xfrm>
          <a:solidFill>
            <a:schemeClr val="accent1"/>
          </a:solidFill>
        </p:spPr>
        <p:txBody>
          <a:bodyPr lIns="158400" anchor="ctr"/>
          <a:lstStyle>
            <a:lvl1pPr marL="0" indent="0">
              <a:lnSpc>
                <a:spcPct val="100000"/>
              </a:lnSpc>
              <a:spcAft>
                <a:spcPts val="0"/>
              </a:spcAft>
              <a:buNone/>
              <a:defRPr sz="1800">
                <a:solidFill>
                  <a:schemeClr val="bg1"/>
                </a:solidFill>
              </a:defRPr>
            </a:lvl1pPr>
          </a:lstStyle>
          <a:p>
            <a:pPr lvl="0"/>
            <a:r>
              <a:rPr lang="en-GB" noProof="0" dirty="0"/>
              <a:t>Click to edit Master text styles</a:t>
            </a:r>
          </a:p>
        </p:txBody>
      </p:sp>
      <p:sp>
        <p:nvSpPr>
          <p:cNvPr id="9" name="Text Placeholder 7"/>
          <p:cNvSpPr>
            <a:spLocks noGrp="1"/>
          </p:cNvSpPr>
          <p:nvPr>
            <p:ph type="body" sz="quarter" idx="12"/>
          </p:nvPr>
        </p:nvSpPr>
        <p:spPr>
          <a:xfrm>
            <a:off x="4458181" y="3272962"/>
            <a:ext cx="4144713" cy="533180"/>
          </a:xfrm>
          <a:solidFill>
            <a:schemeClr val="accent1"/>
          </a:solidFill>
        </p:spPr>
        <p:txBody>
          <a:bodyPr lIns="158400" anchor="ctr"/>
          <a:lstStyle>
            <a:lvl1pPr marL="0" indent="0">
              <a:lnSpc>
                <a:spcPct val="100000"/>
              </a:lnSpc>
              <a:spcAft>
                <a:spcPts val="0"/>
              </a:spcAft>
              <a:buNone/>
              <a:defRPr sz="1800">
                <a:solidFill>
                  <a:schemeClr val="bg1"/>
                </a:solidFill>
              </a:defRPr>
            </a:lvl1pPr>
          </a:lstStyle>
          <a:p>
            <a:pPr lvl="0"/>
            <a:r>
              <a:rPr lang="en-GB" noProof="0" dirty="0"/>
              <a:t>Click to edit Master text styles</a:t>
            </a:r>
          </a:p>
        </p:txBody>
      </p:sp>
      <p:sp>
        <p:nvSpPr>
          <p:cNvPr id="10" name="Text Placeholder 7"/>
          <p:cNvSpPr>
            <a:spLocks noGrp="1"/>
          </p:cNvSpPr>
          <p:nvPr>
            <p:ph type="body" sz="quarter" idx="13"/>
          </p:nvPr>
        </p:nvSpPr>
        <p:spPr>
          <a:xfrm>
            <a:off x="8602283" y="3272962"/>
            <a:ext cx="4077193" cy="533180"/>
          </a:xfrm>
          <a:solidFill>
            <a:schemeClr val="accent1"/>
          </a:solidFill>
        </p:spPr>
        <p:txBody>
          <a:bodyPr lIns="158400" anchor="ctr"/>
          <a:lstStyle>
            <a:lvl1pPr marL="0" indent="0">
              <a:lnSpc>
                <a:spcPct val="100000"/>
              </a:lnSpc>
              <a:spcAft>
                <a:spcPts val="0"/>
              </a:spcAft>
              <a:buNone/>
              <a:defRPr sz="1800">
                <a:solidFill>
                  <a:schemeClr val="bg1"/>
                </a:solidFill>
              </a:defRPr>
            </a:lvl1pPr>
          </a:lstStyle>
          <a:p>
            <a:pPr lvl="0"/>
            <a:r>
              <a:rPr lang="en-GB" noProof="0" dirty="0"/>
              <a:t>Click to edit Master text styles</a:t>
            </a:r>
          </a:p>
        </p:txBody>
      </p:sp>
      <p:sp>
        <p:nvSpPr>
          <p:cNvPr id="12" name="Text Placeholder 11"/>
          <p:cNvSpPr>
            <a:spLocks noGrp="1"/>
          </p:cNvSpPr>
          <p:nvPr>
            <p:ph type="body" sz="quarter" idx="14"/>
          </p:nvPr>
        </p:nvSpPr>
        <p:spPr>
          <a:xfrm>
            <a:off x="520941" y="3884193"/>
            <a:ext cx="3948380" cy="4684064"/>
          </a:xfrm>
        </p:spPr>
        <p:txBody>
          <a:bodyPr/>
          <a:lstStyle>
            <a:lvl1pPr marL="0" indent="0">
              <a:lnSpc>
                <a:spcPts val="2600"/>
              </a:lnSpc>
              <a:spcAft>
                <a:spcPts val="800"/>
              </a:spcAft>
              <a:buNone/>
              <a:defRPr sz="1800" b="1"/>
            </a:lvl1pPr>
            <a:lvl2pPr marL="11113" indent="0">
              <a:lnSpc>
                <a:spcPts val="2600"/>
              </a:lnSpc>
              <a:spcAft>
                <a:spcPts val="800"/>
              </a:spcAft>
              <a:buNone/>
              <a:tabLst/>
              <a:defRPr sz="1800"/>
            </a:lvl2pPr>
            <a:lvl3pPr marL="230400" indent="-230400">
              <a:lnSpc>
                <a:spcPts val="2600"/>
              </a:lnSpc>
              <a:spcAft>
                <a:spcPts val="800"/>
              </a:spcAft>
              <a:buFont typeface="Arial" charset="0"/>
              <a:buChar char="•"/>
              <a:defRPr sz="1800"/>
            </a:lvl3pPr>
            <a:lvl4pPr marL="464400" indent="-234000">
              <a:lnSpc>
                <a:spcPts val="2600"/>
              </a:lnSpc>
              <a:spcAft>
                <a:spcPts val="800"/>
              </a:spcAft>
              <a:buFont typeface=".HelveticaNeueDeskInterface-Regular" charset="0"/>
              <a:buChar char="–"/>
              <a:tabLst/>
              <a:defRPr sz="1800"/>
            </a:lvl4pPr>
            <a:lvl5pPr>
              <a:lnSpc>
                <a:spcPts val="2600"/>
              </a:lnSpc>
              <a:spcAft>
                <a:spcPts val="800"/>
              </a:spcAft>
              <a:defRPr sz="1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8" name="Text Placeholder 11"/>
          <p:cNvSpPr>
            <a:spLocks noGrp="1"/>
          </p:cNvSpPr>
          <p:nvPr>
            <p:ph type="body" sz="quarter" idx="15"/>
          </p:nvPr>
        </p:nvSpPr>
        <p:spPr>
          <a:xfrm>
            <a:off x="4629953" y="3884193"/>
            <a:ext cx="3948380" cy="4684064"/>
          </a:xfrm>
        </p:spPr>
        <p:txBody>
          <a:bodyPr/>
          <a:lstStyle>
            <a:lvl1pPr marL="0" indent="0">
              <a:lnSpc>
                <a:spcPts val="2600"/>
              </a:lnSpc>
              <a:spcAft>
                <a:spcPts val="800"/>
              </a:spcAft>
              <a:buNone/>
              <a:defRPr sz="1800" b="1"/>
            </a:lvl1pPr>
            <a:lvl2pPr marL="11113" indent="0">
              <a:lnSpc>
                <a:spcPts val="2600"/>
              </a:lnSpc>
              <a:spcAft>
                <a:spcPts val="800"/>
              </a:spcAft>
              <a:buNone/>
              <a:tabLst/>
              <a:defRPr sz="1800"/>
            </a:lvl2pPr>
            <a:lvl3pPr marL="230400" indent="-230400">
              <a:lnSpc>
                <a:spcPts val="2600"/>
              </a:lnSpc>
              <a:spcAft>
                <a:spcPts val="800"/>
              </a:spcAft>
              <a:buFont typeface="Arial" charset="0"/>
              <a:buChar char="•"/>
              <a:defRPr sz="1800"/>
            </a:lvl3pPr>
            <a:lvl4pPr marL="464400" indent="-234000">
              <a:lnSpc>
                <a:spcPts val="2600"/>
              </a:lnSpc>
              <a:spcAft>
                <a:spcPts val="800"/>
              </a:spcAft>
              <a:buFont typeface=".HelveticaNeueDeskInterface-Regular" charset="0"/>
              <a:buChar char="–"/>
              <a:tabLst/>
              <a:defRPr sz="1800"/>
            </a:lvl4pPr>
            <a:lvl5pPr>
              <a:lnSpc>
                <a:spcPts val="2600"/>
              </a:lnSpc>
              <a:spcAft>
                <a:spcPts val="800"/>
              </a:spcAft>
              <a:defRPr sz="1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9" name="Text Placeholder 11"/>
          <p:cNvSpPr>
            <a:spLocks noGrp="1"/>
          </p:cNvSpPr>
          <p:nvPr>
            <p:ph type="body" sz="quarter" idx="16"/>
          </p:nvPr>
        </p:nvSpPr>
        <p:spPr>
          <a:xfrm>
            <a:off x="8731096" y="3884193"/>
            <a:ext cx="3948380" cy="4684064"/>
          </a:xfrm>
        </p:spPr>
        <p:txBody>
          <a:bodyPr/>
          <a:lstStyle>
            <a:lvl1pPr marL="0" indent="0">
              <a:lnSpc>
                <a:spcPts val="2600"/>
              </a:lnSpc>
              <a:spcAft>
                <a:spcPts val="800"/>
              </a:spcAft>
              <a:buNone/>
              <a:defRPr sz="1800" b="1"/>
            </a:lvl1pPr>
            <a:lvl2pPr marL="11113" indent="0">
              <a:lnSpc>
                <a:spcPts val="2600"/>
              </a:lnSpc>
              <a:spcAft>
                <a:spcPts val="800"/>
              </a:spcAft>
              <a:buNone/>
              <a:tabLst/>
              <a:defRPr sz="1800"/>
            </a:lvl2pPr>
            <a:lvl3pPr marL="230400" indent="-230400">
              <a:lnSpc>
                <a:spcPts val="2600"/>
              </a:lnSpc>
              <a:spcAft>
                <a:spcPts val="800"/>
              </a:spcAft>
              <a:buFont typeface="Arial" charset="0"/>
              <a:buChar char="•"/>
              <a:defRPr sz="1800"/>
            </a:lvl3pPr>
            <a:lvl4pPr marL="464400" indent="-234000">
              <a:lnSpc>
                <a:spcPts val="2600"/>
              </a:lnSpc>
              <a:spcAft>
                <a:spcPts val="800"/>
              </a:spcAft>
              <a:buFont typeface=".HelveticaNeueDeskInterface-Regular" charset="0"/>
              <a:buChar char="–"/>
              <a:tabLst/>
              <a:defRPr sz="1800"/>
            </a:lvl4pPr>
            <a:lvl5pPr>
              <a:lnSpc>
                <a:spcPts val="2600"/>
              </a:lnSpc>
              <a:spcAft>
                <a:spcPts val="800"/>
              </a:spcAft>
              <a:defRPr sz="1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4"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cxnSp>
        <p:nvCxnSpPr>
          <p:cNvPr id="16" name="Straight Connector 15"/>
          <p:cNvCxnSpPr/>
          <p:nvPr userDrawn="1"/>
        </p:nvCxnSpPr>
        <p:spPr>
          <a:xfrm>
            <a:off x="380988" y="8734036"/>
            <a:ext cx="12298488" cy="0"/>
          </a:xfrm>
          <a:prstGeom prst="line">
            <a:avLst/>
          </a:prstGeom>
          <a:ln w="3175">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109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3" name="Content Placeholder 2"/>
          <p:cNvSpPr>
            <a:spLocks noGrp="1"/>
          </p:cNvSpPr>
          <p:nvPr>
            <p:ph idx="1"/>
          </p:nvPr>
        </p:nvSpPr>
        <p:spPr>
          <a:xfrm>
            <a:off x="381599" y="1688050"/>
            <a:ext cx="5417317" cy="6931843"/>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marL="658800" indent="-2916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Content Placeholder 2"/>
          <p:cNvSpPr>
            <a:spLocks noGrp="1"/>
          </p:cNvSpPr>
          <p:nvPr>
            <p:ph idx="11"/>
          </p:nvPr>
        </p:nvSpPr>
        <p:spPr>
          <a:xfrm>
            <a:off x="7118064" y="1688050"/>
            <a:ext cx="5417317" cy="6931843"/>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marL="658800" indent="-2916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1925326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3" name="Content Placeholder 2"/>
          <p:cNvSpPr>
            <a:spLocks noGrp="1"/>
          </p:cNvSpPr>
          <p:nvPr>
            <p:ph idx="1"/>
          </p:nvPr>
        </p:nvSpPr>
        <p:spPr>
          <a:xfrm>
            <a:off x="381599" y="1688050"/>
            <a:ext cx="6100224" cy="6931843"/>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marL="658800" indent="-2916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icture Placeholder 7"/>
          <p:cNvSpPr>
            <a:spLocks noGrp="1"/>
          </p:cNvSpPr>
          <p:nvPr>
            <p:ph type="pic" sz="quarter" idx="11"/>
          </p:nvPr>
        </p:nvSpPr>
        <p:spPr>
          <a:xfrm>
            <a:off x="6573998" y="1767812"/>
            <a:ext cx="6049508" cy="6971074"/>
          </a:xfrm>
        </p:spPr>
        <p:txBody>
          <a:bodyPr/>
          <a:lstStyle>
            <a:lvl1pPr marL="0" indent="0">
              <a:buNone/>
              <a:defRPr sz="2000"/>
            </a:lvl1pPr>
          </a:lstStyle>
          <a:p>
            <a:endParaRPr lang="en-GB" noProof="0" dirty="0"/>
          </a:p>
        </p:txBody>
      </p:sp>
      <p:sp>
        <p:nvSpPr>
          <p:cNvPr id="6"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1186994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5" name="Picture Placeholder 7"/>
          <p:cNvSpPr>
            <a:spLocks noGrp="1"/>
          </p:cNvSpPr>
          <p:nvPr>
            <p:ph type="pic" sz="quarter" idx="11"/>
          </p:nvPr>
        </p:nvSpPr>
        <p:spPr>
          <a:xfrm>
            <a:off x="381599" y="1013206"/>
            <a:ext cx="12242808" cy="7725600"/>
          </a:xfrm>
        </p:spPr>
        <p:txBody>
          <a:bodyPr/>
          <a:lstStyle>
            <a:lvl1pPr marL="0" indent="0">
              <a:buNone/>
              <a:defRPr sz="2000"/>
            </a:lvl1pPr>
          </a:lstStyle>
          <a:p>
            <a:endParaRPr lang="en-GB" noProof="0" dirty="0"/>
          </a:p>
        </p:txBody>
      </p:sp>
    </p:spTree>
    <p:extLst>
      <p:ext uri="{BB962C8B-B14F-4D97-AF65-F5344CB8AC3E}">
        <p14:creationId xmlns:p14="http://schemas.microsoft.com/office/powerpoint/2010/main" val="318322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30EC9A-7BF1-4C77-8919-C202F010BE3F}" type="slidenum">
              <a:rPr lang="en-GB" smtClean="0"/>
              <a:t>‹#›</a:t>
            </a:fld>
            <a:endParaRPr lang="en-GB"/>
          </a:p>
        </p:txBody>
      </p:sp>
    </p:spTree>
    <p:extLst>
      <p:ext uri="{BB962C8B-B14F-4D97-AF65-F5344CB8AC3E}">
        <p14:creationId xmlns:p14="http://schemas.microsoft.com/office/powerpoint/2010/main" val="21257327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and text">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5" name="Picture Placeholder 7"/>
          <p:cNvSpPr>
            <a:spLocks noGrp="1"/>
          </p:cNvSpPr>
          <p:nvPr>
            <p:ph type="pic" sz="quarter" idx="11"/>
          </p:nvPr>
        </p:nvSpPr>
        <p:spPr>
          <a:xfrm>
            <a:off x="381600" y="1774770"/>
            <a:ext cx="6058799" cy="3801600"/>
          </a:xfrm>
        </p:spPr>
        <p:txBody>
          <a:bodyPr/>
          <a:lstStyle>
            <a:lvl1pPr marL="0" indent="0">
              <a:buNone/>
              <a:defRPr sz="2000"/>
            </a:lvl1pPr>
          </a:lstStyle>
          <a:p>
            <a:endParaRPr lang="en-GB" noProof="0" dirty="0"/>
          </a:p>
        </p:txBody>
      </p:sp>
      <p:sp>
        <p:nvSpPr>
          <p:cNvPr id="7" name="Picture Placeholder 7"/>
          <p:cNvSpPr>
            <a:spLocks noGrp="1"/>
          </p:cNvSpPr>
          <p:nvPr>
            <p:ph type="pic" sz="quarter" idx="12"/>
          </p:nvPr>
        </p:nvSpPr>
        <p:spPr>
          <a:xfrm>
            <a:off x="6560990" y="1774770"/>
            <a:ext cx="6058799" cy="3801600"/>
          </a:xfrm>
        </p:spPr>
        <p:txBody>
          <a:bodyPr/>
          <a:lstStyle>
            <a:lvl1pPr marL="0" indent="0">
              <a:buNone/>
              <a:defRPr sz="2000"/>
            </a:lvl1pPr>
          </a:lstStyle>
          <a:p>
            <a:endParaRPr lang="en-GB" noProof="0" dirty="0"/>
          </a:p>
        </p:txBody>
      </p:sp>
      <p:sp>
        <p:nvSpPr>
          <p:cNvPr id="8" name="Content Placeholder 2"/>
          <p:cNvSpPr>
            <a:spLocks noGrp="1"/>
          </p:cNvSpPr>
          <p:nvPr>
            <p:ph idx="1"/>
          </p:nvPr>
        </p:nvSpPr>
        <p:spPr>
          <a:xfrm>
            <a:off x="381599" y="5937813"/>
            <a:ext cx="5928094" cy="2682080"/>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a:lnSpc>
                <a:spcPts val="3600"/>
              </a:lnSpc>
              <a:spcAft>
                <a:spcPts val="800"/>
              </a:spcAft>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Content Placeholder 2"/>
          <p:cNvSpPr>
            <a:spLocks noGrp="1"/>
          </p:cNvSpPr>
          <p:nvPr>
            <p:ph idx="13"/>
          </p:nvPr>
        </p:nvSpPr>
        <p:spPr>
          <a:xfrm>
            <a:off x="6560990" y="5937813"/>
            <a:ext cx="5928094" cy="2682080"/>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a:lnSpc>
                <a:spcPts val="3600"/>
              </a:lnSpc>
              <a:spcAft>
                <a:spcPts val="800"/>
              </a:spcAft>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1077683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and text">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5" name="Picture Placeholder 7"/>
          <p:cNvSpPr>
            <a:spLocks noGrp="1"/>
          </p:cNvSpPr>
          <p:nvPr>
            <p:ph type="pic" sz="quarter" idx="11"/>
          </p:nvPr>
        </p:nvSpPr>
        <p:spPr>
          <a:xfrm>
            <a:off x="381601" y="1774770"/>
            <a:ext cx="2975058" cy="2253533"/>
          </a:xfrm>
        </p:spPr>
        <p:txBody>
          <a:bodyPr/>
          <a:lstStyle>
            <a:lvl1pPr marL="0" indent="0">
              <a:buNone/>
              <a:defRPr sz="1800"/>
            </a:lvl1pPr>
          </a:lstStyle>
          <a:p>
            <a:endParaRPr lang="en-GB" noProof="0" dirty="0"/>
          </a:p>
        </p:txBody>
      </p:sp>
      <p:sp>
        <p:nvSpPr>
          <p:cNvPr id="8" name="Content Placeholder 2"/>
          <p:cNvSpPr>
            <a:spLocks noGrp="1"/>
          </p:cNvSpPr>
          <p:nvPr>
            <p:ph idx="1"/>
          </p:nvPr>
        </p:nvSpPr>
        <p:spPr>
          <a:xfrm>
            <a:off x="381599" y="4467828"/>
            <a:ext cx="2975060" cy="3923818"/>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marL="658800" indent="-2916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 name="Picture Placeholder 7"/>
          <p:cNvSpPr>
            <a:spLocks noGrp="1"/>
          </p:cNvSpPr>
          <p:nvPr>
            <p:ph type="pic" sz="quarter" idx="12"/>
          </p:nvPr>
        </p:nvSpPr>
        <p:spPr>
          <a:xfrm>
            <a:off x="3470550" y="1774770"/>
            <a:ext cx="2975058" cy="2253533"/>
          </a:xfrm>
        </p:spPr>
        <p:txBody>
          <a:bodyPr/>
          <a:lstStyle>
            <a:lvl1pPr marL="0" indent="0">
              <a:buNone/>
              <a:defRPr sz="1800"/>
            </a:lvl1pPr>
          </a:lstStyle>
          <a:p>
            <a:endParaRPr lang="en-GB" noProof="0" dirty="0"/>
          </a:p>
        </p:txBody>
      </p:sp>
      <p:sp>
        <p:nvSpPr>
          <p:cNvPr id="12" name="Picture Placeholder 7"/>
          <p:cNvSpPr>
            <a:spLocks noGrp="1"/>
          </p:cNvSpPr>
          <p:nvPr>
            <p:ph type="pic" sz="quarter" idx="14"/>
          </p:nvPr>
        </p:nvSpPr>
        <p:spPr>
          <a:xfrm>
            <a:off x="6559499" y="1774770"/>
            <a:ext cx="2975058" cy="2253533"/>
          </a:xfrm>
        </p:spPr>
        <p:txBody>
          <a:bodyPr/>
          <a:lstStyle>
            <a:lvl1pPr marL="0" indent="0">
              <a:buNone/>
              <a:defRPr sz="1800"/>
            </a:lvl1pPr>
          </a:lstStyle>
          <a:p>
            <a:endParaRPr lang="en-GB" noProof="0" dirty="0"/>
          </a:p>
        </p:txBody>
      </p:sp>
      <p:sp>
        <p:nvSpPr>
          <p:cNvPr id="14" name="Picture Placeholder 7"/>
          <p:cNvSpPr>
            <a:spLocks noGrp="1"/>
          </p:cNvSpPr>
          <p:nvPr>
            <p:ph type="pic" sz="quarter" idx="15"/>
          </p:nvPr>
        </p:nvSpPr>
        <p:spPr>
          <a:xfrm>
            <a:off x="9648448" y="1774770"/>
            <a:ext cx="2975058" cy="2253533"/>
          </a:xfrm>
        </p:spPr>
        <p:txBody>
          <a:bodyPr/>
          <a:lstStyle>
            <a:lvl1pPr marL="0" indent="0">
              <a:buNone/>
              <a:defRPr sz="1800"/>
            </a:lvl1pPr>
          </a:lstStyle>
          <a:p>
            <a:endParaRPr lang="en-GB" noProof="0" dirty="0"/>
          </a:p>
        </p:txBody>
      </p:sp>
      <p:sp>
        <p:nvSpPr>
          <p:cNvPr id="13" name="Content Placeholder 2"/>
          <p:cNvSpPr>
            <a:spLocks noGrp="1"/>
          </p:cNvSpPr>
          <p:nvPr>
            <p:ph idx="19"/>
          </p:nvPr>
        </p:nvSpPr>
        <p:spPr>
          <a:xfrm>
            <a:off x="3470550" y="4467828"/>
            <a:ext cx="2975060" cy="3923818"/>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marL="658800" indent="-2916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8" name="Content Placeholder 2"/>
          <p:cNvSpPr>
            <a:spLocks noGrp="1"/>
          </p:cNvSpPr>
          <p:nvPr>
            <p:ph idx="20"/>
          </p:nvPr>
        </p:nvSpPr>
        <p:spPr>
          <a:xfrm>
            <a:off x="6559499" y="4467828"/>
            <a:ext cx="2975060" cy="3923818"/>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marL="658800" indent="-2916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9" name="Content Placeholder 2"/>
          <p:cNvSpPr>
            <a:spLocks noGrp="1"/>
          </p:cNvSpPr>
          <p:nvPr>
            <p:ph idx="21"/>
          </p:nvPr>
        </p:nvSpPr>
        <p:spPr>
          <a:xfrm>
            <a:off x="9648448" y="4467828"/>
            <a:ext cx="2975060" cy="3923818"/>
          </a:xfrm>
        </p:spPr>
        <p:txBody>
          <a:bodyPr>
            <a:noAutofit/>
          </a:bodyPr>
          <a:lstStyle>
            <a:lvl1pPr marL="0" indent="0">
              <a:lnSpc>
                <a:spcPts val="3600"/>
              </a:lnSpc>
              <a:spcAft>
                <a:spcPts val="800"/>
              </a:spcAft>
              <a:buNone/>
              <a:defRPr sz="2800">
                <a:solidFill>
                  <a:schemeClr val="accent1"/>
                </a:solidFill>
              </a:defRPr>
            </a:lvl1pPr>
            <a:lvl2pPr marL="0" indent="0">
              <a:lnSpc>
                <a:spcPts val="3600"/>
              </a:lnSpc>
              <a:spcAft>
                <a:spcPts val="800"/>
              </a:spcAft>
              <a:buFont typeface="Arial" charset="0"/>
              <a:buNone/>
              <a:defRPr sz="2800"/>
            </a:lvl2pPr>
            <a:lvl3pPr marL="291600" indent="-291600">
              <a:lnSpc>
                <a:spcPts val="3600"/>
              </a:lnSpc>
              <a:spcAft>
                <a:spcPts val="800"/>
              </a:spcAft>
              <a:buFont typeface="Arial" charset="0"/>
              <a:buChar char="•"/>
              <a:defRPr sz="2800"/>
            </a:lvl3pPr>
            <a:lvl4pPr marL="658800" indent="-2916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5"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4824177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381599" y="309281"/>
            <a:ext cx="12242201" cy="8047641"/>
          </a:xfrm>
        </p:spPr>
        <p:txBody>
          <a:bodyPr anchor="ctr">
            <a:noAutofit/>
          </a:bodyPr>
          <a:lstStyle/>
          <a:p>
            <a:r>
              <a:rPr lang="en-GB" noProof="0" dirty="0"/>
              <a:t>Click to edit Master title style</a:t>
            </a:r>
          </a:p>
        </p:txBody>
      </p:sp>
    </p:spTree>
    <p:extLst>
      <p:ext uri="{BB962C8B-B14F-4D97-AF65-F5344CB8AC3E}">
        <p14:creationId xmlns:p14="http://schemas.microsoft.com/office/powerpoint/2010/main" val="16904923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mpty blu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58574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mpty white">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Tree>
    <p:extLst>
      <p:ext uri="{BB962C8B-B14F-4D97-AF65-F5344CB8AC3E}">
        <p14:creationId xmlns:p14="http://schemas.microsoft.com/office/powerpoint/2010/main" val="9176096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mage only">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5" name="Picture Placeholder 4"/>
          <p:cNvSpPr>
            <a:spLocks noGrp="1"/>
          </p:cNvSpPr>
          <p:nvPr>
            <p:ph type="pic" sz="quarter" idx="10"/>
          </p:nvPr>
        </p:nvSpPr>
        <p:spPr>
          <a:xfrm>
            <a:off x="381600" y="381599"/>
            <a:ext cx="12243600" cy="8359200"/>
          </a:xfrm>
        </p:spPr>
        <p:txBody>
          <a:bodyPr/>
          <a:lstStyle>
            <a:lvl1pPr marL="0" indent="0">
              <a:buNone/>
              <a:defRPr sz="2000"/>
            </a:lvl1pPr>
          </a:lstStyle>
          <a:p>
            <a:endParaRPr lang="en-GB" noProof="0" dirty="0"/>
          </a:p>
        </p:txBody>
      </p:sp>
    </p:spTree>
    <p:extLst>
      <p:ext uri="{BB962C8B-B14F-4D97-AF65-F5344CB8AC3E}">
        <p14:creationId xmlns:p14="http://schemas.microsoft.com/office/powerpoint/2010/main" val="582187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s 2">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8" name="Picture Placeholder 4"/>
          <p:cNvSpPr>
            <a:spLocks noGrp="1"/>
          </p:cNvSpPr>
          <p:nvPr>
            <p:ph type="pic" sz="quarter" idx="11"/>
          </p:nvPr>
        </p:nvSpPr>
        <p:spPr>
          <a:xfrm>
            <a:off x="6565609" y="381599"/>
            <a:ext cx="6058799" cy="8359200"/>
          </a:xfrm>
        </p:spPr>
        <p:txBody>
          <a:bodyPr/>
          <a:lstStyle>
            <a:lvl1pPr marL="0" indent="0">
              <a:buNone/>
              <a:defRPr sz="2000"/>
            </a:lvl1pPr>
          </a:lstStyle>
          <a:p>
            <a:endParaRPr lang="en-GB" noProof="0" dirty="0"/>
          </a:p>
        </p:txBody>
      </p:sp>
      <p:sp>
        <p:nvSpPr>
          <p:cNvPr id="7" name="Picture Placeholder 4"/>
          <p:cNvSpPr>
            <a:spLocks noGrp="1"/>
          </p:cNvSpPr>
          <p:nvPr>
            <p:ph type="pic" sz="quarter" idx="10"/>
          </p:nvPr>
        </p:nvSpPr>
        <p:spPr>
          <a:xfrm>
            <a:off x="381600" y="381599"/>
            <a:ext cx="6058799" cy="8359200"/>
          </a:xfrm>
        </p:spPr>
        <p:txBody>
          <a:bodyPr/>
          <a:lstStyle>
            <a:lvl1pPr marL="0" indent="0">
              <a:buNone/>
              <a:defRPr sz="2000"/>
            </a:lvl1pPr>
          </a:lstStyle>
          <a:p>
            <a:endParaRPr lang="en-GB" noProof="0" dirty="0"/>
          </a:p>
        </p:txBody>
      </p:sp>
    </p:spTree>
    <p:extLst>
      <p:ext uri="{BB962C8B-B14F-4D97-AF65-F5344CB8AC3E}">
        <p14:creationId xmlns:p14="http://schemas.microsoft.com/office/powerpoint/2010/main" val="95917179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s 3">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8" name="Picture Placeholder 4"/>
          <p:cNvSpPr>
            <a:spLocks noGrp="1"/>
          </p:cNvSpPr>
          <p:nvPr>
            <p:ph type="pic" sz="quarter" idx="11"/>
          </p:nvPr>
        </p:nvSpPr>
        <p:spPr>
          <a:xfrm>
            <a:off x="6565609" y="381599"/>
            <a:ext cx="6058799" cy="4100400"/>
          </a:xfrm>
        </p:spPr>
        <p:txBody>
          <a:bodyPr/>
          <a:lstStyle>
            <a:lvl1pPr marL="0" indent="0">
              <a:buNone/>
              <a:defRPr sz="2000"/>
            </a:lvl1pPr>
          </a:lstStyle>
          <a:p>
            <a:endParaRPr lang="en-GB" noProof="0" dirty="0"/>
          </a:p>
        </p:txBody>
      </p:sp>
      <p:sp>
        <p:nvSpPr>
          <p:cNvPr id="7" name="Picture Placeholder 4"/>
          <p:cNvSpPr>
            <a:spLocks noGrp="1"/>
          </p:cNvSpPr>
          <p:nvPr>
            <p:ph type="pic" sz="quarter" idx="10"/>
          </p:nvPr>
        </p:nvSpPr>
        <p:spPr>
          <a:xfrm>
            <a:off x="381600" y="381599"/>
            <a:ext cx="6058799" cy="8359200"/>
          </a:xfrm>
        </p:spPr>
        <p:txBody>
          <a:bodyPr/>
          <a:lstStyle>
            <a:lvl1pPr marL="0" indent="0">
              <a:buNone/>
              <a:defRPr sz="2000"/>
            </a:lvl1pPr>
          </a:lstStyle>
          <a:p>
            <a:endParaRPr lang="en-GB" noProof="0" dirty="0"/>
          </a:p>
        </p:txBody>
      </p:sp>
      <p:sp>
        <p:nvSpPr>
          <p:cNvPr id="9" name="Picture Placeholder 4"/>
          <p:cNvSpPr>
            <a:spLocks noGrp="1"/>
          </p:cNvSpPr>
          <p:nvPr>
            <p:ph type="pic" sz="quarter" idx="12"/>
          </p:nvPr>
        </p:nvSpPr>
        <p:spPr>
          <a:xfrm>
            <a:off x="6565609" y="4640399"/>
            <a:ext cx="6058799" cy="4100400"/>
          </a:xfrm>
        </p:spPr>
        <p:txBody>
          <a:bodyPr/>
          <a:lstStyle>
            <a:lvl1pPr marL="0" indent="0">
              <a:buNone/>
              <a:defRPr sz="2000"/>
            </a:lvl1pPr>
          </a:lstStyle>
          <a:p>
            <a:endParaRPr lang="en-GB" noProof="0" dirty="0"/>
          </a:p>
        </p:txBody>
      </p:sp>
    </p:spTree>
    <p:extLst>
      <p:ext uri="{BB962C8B-B14F-4D97-AF65-F5344CB8AC3E}">
        <p14:creationId xmlns:p14="http://schemas.microsoft.com/office/powerpoint/2010/main" val="17279181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image">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5" name="Picture Placeholder 7"/>
          <p:cNvSpPr>
            <a:spLocks noGrp="1"/>
          </p:cNvSpPr>
          <p:nvPr>
            <p:ph type="pic" sz="quarter" idx="11"/>
          </p:nvPr>
        </p:nvSpPr>
        <p:spPr>
          <a:xfrm>
            <a:off x="381599" y="1141198"/>
            <a:ext cx="12242808" cy="7210800"/>
          </a:xfrm>
        </p:spPr>
        <p:txBody>
          <a:bodyPr/>
          <a:lstStyle>
            <a:lvl1pPr marL="0" indent="0">
              <a:buNone/>
              <a:defRPr sz="2000"/>
            </a:lvl1pPr>
          </a:lstStyle>
          <a:p>
            <a:endParaRPr lang="en-GB" noProof="0" dirty="0"/>
          </a:p>
        </p:txBody>
      </p:sp>
      <p:sp>
        <p:nvSpPr>
          <p:cNvPr id="8" name="Text Placeholder 6"/>
          <p:cNvSpPr>
            <a:spLocks noGrp="1"/>
          </p:cNvSpPr>
          <p:nvPr>
            <p:ph type="body" sz="quarter" idx="12"/>
          </p:nvPr>
        </p:nvSpPr>
        <p:spPr>
          <a:xfrm>
            <a:off x="381598" y="8539021"/>
            <a:ext cx="12242202" cy="454025"/>
          </a:xfrm>
        </p:spPr>
        <p:txBody>
          <a:bodyPr/>
          <a:lstStyle>
            <a:lvl1pPr marL="0" indent="0">
              <a:lnSpc>
                <a:spcPts val="2600"/>
              </a:lnSpc>
              <a:buNone/>
              <a:defRPr sz="2000" b="1"/>
            </a:lvl1pPr>
          </a:lstStyle>
          <a:p>
            <a:pPr lvl="0"/>
            <a:r>
              <a:rPr lang="en-GB" dirty="0"/>
              <a:t>Click to edit Master text styles</a:t>
            </a:r>
          </a:p>
        </p:txBody>
      </p:sp>
    </p:spTree>
    <p:extLst>
      <p:ext uri="{BB962C8B-B14F-4D97-AF65-F5344CB8AC3E}">
        <p14:creationId xmlns:p14="http://schemas.microsoft.com/office/powerpoint/2010/main" val="1892580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and 2 images">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5" name="Picture Placeholder 7"/>
          <p:cNvSpPr>
            <a:spLocks noGrp="1"/>
          </p:cNvSpPr>
          <p:nvPr>
            <p:ph type="pic" sz="quarter" idx="11"/>
          </p:nvPr>
        </p:nvSpPr>
        <p:spPr>
          <a:xfrm>
            <a:off x="381599" y="1141201"/>
            <a:ext cx="6058800" cy="7210800"/>
          </a:xfrm>
        </p:spPr>
        <p:txBody>
          <a:bodyPr/>
          <a:lstStyle>
            <a:lvl1pPr marL="0" indent="0">
              <a:buNone/>
              <a:defRPr sz="2000"/>
            </a:lvl1pPr>
          </a:lstStyle>
          <a:p>
            <a:endParaRPr lang="en-GB" noProof="0" dirty="0"/>
          </a:p>
        </p:txBody>
      </p:sp>
      <p:sp>
        <p:nvSpPr>
          <p:cNvPr id="8" name="Picture Placeholder 7"/>
          <p:cNvSpPr>
            <a:spLocks noGrp="1"/>
          </p:cNvSpPr>
          <p:nvPr>
            <p:ph type="pic" sz="quarter" idx="13"/>
          </p:nvPr>
        </p:nvSpPr>
        <p:spPr>
          <a:xfrm>
            <a:off x="6565000" y="1141201"/>
            <a:ext cx="6058800" cy="7212224"/>
          </a:xfrm>
        </p:spPr>
        <p:txBody>
          <a:bodyPr/>
          <a:lstStyle>
            <a:lvl1pPr marL="0" indent="0">
              <a:buNone/>
              <a:defRPr sz="2000"/>
            </a:lvl1pPr>
          </a:lstStyle>
          <a:p>
            <a:endParaRPr lang="en-GB" noProof="0" dirty="0"/>
          </a:p>
        </p:txBody>
      </p:sp>
      <p:sp>
        <p:nvSpPr>
          <p:cNvPr id="6" name="Text Placeholder 6"/>
          <p:cNvSpPr>
            <a:spLocks noGrp="1"/>
          </p:cNvSpPr>
          <p:nvPr>
            <p:ph type="body" sz="quarter" idx="12"/>
          </p:nvPr>
        </p:nvSpPr>
        <p:spPr>
          <a:xfrm>
            <a:off x="381598" y="8539021"/>
            <a:ext cx="6058801" cy="454025"/>
          </a:xfrm>
        </p:spPr>
        <p:txBody>
          <a:bodyPr/>
          <a:lstStyle>
            <a:lvl1pPr marL="0" indent="0">
              <a:lnSpc>
                <a:spcPts val="2600"/>
              </a:lnSpc>
              <a:buNone/>
              <a:defRPr sz="2000" b="1"/>
            </a:lvl1pPr>
          </a:lstStyle>
          <a:p>
            <a:pPr lvl="0"/>
            <a:r>
              <a:rPr lang="en-GB" dirty="0"/>
              <a:t>Click to edit Master text styles</a:t>
            </a:r>
          </a:p>
        </p:txBody>
      </p:sp>
      <p:sp>
        <p:nvSpPr>
          <p:cNvPr id="7" name="Text Placeholder 6"/>
          <p:cNvSpPr>
            <a:spLocks noGrp="1"/>
          </p:cNvSpPr>
          <p:nvPr>
            <p:ph type="body" sz="quarter" idx="14"/>
          </p:nvPr>
        </p:nvSpPr>
        <p:spPr>
          <a:xfrm>
            <a:off x="6564999" y="8539021"/>
            <a:ext cx="6058801" cy="454025"/>
          </a:xfrm>
        </p:spPr>
        <p:txBody>
          <a:bodyPr/>
          <a:lstStyle>
            <a:lvl1pPr marL="0" indent="0">
              <a:lnSpc>
                <a:spcPts val="2600"/>
              </a:lnSpc>
              <a:buNone/>
              <a:defRPr sz="2000" b="1"/>
            </a:lvl1pPr>
          </a:lstStyle>
          <a:p>
            <a:pPr lvl="0"/>
            <a:r>
              <a:rPr lang="en-GB" dirty="0"/>
              <a:t>Click to edit Master text styles</a:t>
            </a:r>
          </a:p>
        </p:txBody>
      </p:sp>
    </p:spTree>
    <p:extLst>
      <p:ext uri="{BB962C8B-B14F-4D97-AF65-F5344CB8AC3E}">
        <p14:creationId xmlns:p14="http://schemas.microsoft.com/office/powerpoint/2010/main" val="356341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7415" y="2431232"/>
            <a:ext cx="11218010" cy="4056566"/>
          </a:xfrm>
        </p:spPr>
        <p:txBody>
          <a:bodyPr anchor="b"/>
          <a:lstStyle>
            <a:lvl1pPr>
              <a:defRPr sz="6401"/>
            </a:lvl1pPr>
          </a:lstStyle>
          <a:p>
            <a:r>
              <a:rPr lang="en-US" smtClean="0"/>
              <a:t>Click to edit Master title style</a:t>
            </a:r>
            <a:endParaRPr lang="en-GB"/>
          </a:p>
        </p:txBody>
      </p:sp>
      <p:sp>
        <p:nvSpPr>
          <p:cNvPr id="3" name="Text Placeholder 2"/>
          <p:cNvSpPr>
            <a:spLocks noGrp="1"/>
          </p:cNvSpPr>
          <p:nvPr>
            <p:ph type="body" idx="1"/>
          </p:nvPr>
        </p:nvSpPr>
        <p:spPr>
          <a:xfrm>
            <a:off x="887415" y="6526175"/>
            <a:ext cx="11218010" cy="2133252"/>
          </a:xfrm>
        </p:spPr>
        <p:txBody>
          <a:bodyPr/>
          <a:lstStyle>
            <a:lvl1pPr marL="0" indent="0">
              <a:buNone/>
              <a:defRPr sz="2560">
                <a:solidFill>
                  <a:schemeClr val="tx1">
                    <a:tint val="75000"/>
                  </a:schemeClr>
                </a:solidFill>
              </a:defRPr>
            </a:lvl1pPr>
            <a:lvl2pPr marL="487741" indent="0">
              <a:buNone/>
              <a:defRPr sz="2134">
                <a:solidFill>
                  <a:schemeClr val="tx1">
                    <a:tint val="75000"/>
                  </a:schemeClr>
                </a:solidFill>
              </a:defRPr>
            </a:lvl2pPr>
            <a:lvl3pPr marL="975482" indent="0">
              <a:buNone/>
              <a:defRPr sz="1920">
                <a:solidFill>
                  <a:schemeClr val="tx1">
                    <a:tint val="75000"/>
                  </a:schemeClr>
                </a:solidFill>
              </a:defRPr>
            </a:lvl3pPr>
            <a:lvl4pPr marL="1463223" indent="0">
              <a:buNone/>
              <a:defRPr sz="1707">
                <a:solidFill>
                  <a:schemeClr val="tx1">
                    <a:tint val="75000"/>
                  </a:schemeClr>
                </a:solidFill>
              </a:defRPr>
            </a:lvl4pPr>
            <a:lvl5pPr marL="1950964" indent="0">
              <a:buNone/>
              <a:defRPr sz="1707">
                <a:solidFill>
                  <a:schemeClr val="tx1">
                    <a:tint val="75000"/>
                  </a:schemeClr>
                </a:solidFill>
              </a:defRPr>
            </a:lvl5pPr>
            <a:lvl6pPr marL="2438705" indent="0">
              <a:buNone/>
              <a:defRPr sz="1707">
                <a:solidFill>
                  <a:schemeClr val="tx1">
                    <a:tint val="75000"/>
                  </a:schemeClr>
                </a:solidFill>
              </a:defRPr>
            </a:lvl6pPr>
            <a:lvl7pPr marL="2926446" indent="0">
              <a:buNone/>
              <a:defRPr sz="1707">
                <a:solidFill>
                  <a:schemeClr val="tx1">
                    <a:tint val="75000"/>
                  </a:schemeClr>
                </a:solidFill>
              </a:defRPr>
            </a:lvl7pPr>
            <a:lvl8pPr marL="3414187" indent="0">
              <a:buNone/>
              <a:defRPr sz="1707">
                <a:solidFill>
                  <a:schemeClr val="tx1">
                    <a:tint val="75000"/>
                  </a:schemeClr>
                </a:solidFill>
              </a:defRPr>
            </a:lvl8pPr>
            <a:lvl9pPr marL="3901928" indent="0">
              <a:buNone/>
              <a:defRPr sz="17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5" name="Footer Placeholder 4"/>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Slide Number Placeholder 5"/>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23442688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3 images">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8" name="Picture Placeholder 7"/>
          <p:cNvSpPr>
            <a:spLocks noGrp="1"/>
          </p:cNvSpPr>
          <p:nvPr>
            <p:ph type="pic" sz="quarter" idx="13"/>
          </p:nvPr>
        </p:nvSpPr>
        <p:spPr>
          <a:xfrm>
            <a:off x="6565000" y="1141201"/>
            <a:ext cx="6058800" cy="3352290"/>
          </a:xfrm>
        </p:spPr>
        <p:txBody>
          <a:bodyPr/>
          <a:lstStyle>
            <a:lvl1pPr marL="0" indent="0">
              <a:buNone/>
              <a:defRPr sz="2000"/>
            </a:lvl1pPr>
          </a:lstStyle>
          <a:p>
            <a:endParaRPr lang="en-GB" noProof="0" dirty="0"/>
          </a:p>
        </p:txBody>
      </p:sp>
      <p:sp>
        <p:nvSpPr>
          <p:cNvPr id="5" name="Picture Placeholder 7"/>
          <p:cNvSpPr>
            <a:spLocks noGrp="1"/>
          </p:cNvSpPr>
          <p:nvPr>
            <p:ph type="pic" sz="quarter" idx="11"/>
          </p:nvPr>
        </p:nvSpPr>
        <p:spPr>
          <a:xfrm>
            <a:off x="381599" y="1141200"/>
            <a:ext cx="6058800" cy="6838029"/>
          </a:xfrm>
        </p:spPr>
        <p:txBody>
          <a:bodyPr/>
          <a:lstStyle>
            <a:lvl1pPr marL="0" indent="0">
              <a:buNone/>
              <a:defRPr sz="2000"/>
            </a:lvl1pPr>
          </a:lstStyle>
          <a:p>
            <a:endParaRPr lang="en-GB" noProof="0" dirty="0"/>
          </a:p>
        </p:txBody>
      </p:sp>
      <p:sp>
        <p:nvSpPr>
          <p:cNvPr id="9" name="Picture Placeholder 7"/>
          <p:cNvSpPr>
            <a:spLocks noGrp="1"/>
          </p:cNvSpPr>
          <p:nvPr>
            <p:ph type="pic" sz="quarter" idx="14"/>
          </p:nvPr>
        </p:nvSpPr>
        <p:spPr>
          <a:xfrm>
            <a:off x="6565000" y="4627113"/>
            <a:ext cx="6058800" cy="3352116"/>
          </a:xfrm>
        </p:spPr>
        <p:txBody>
          <a:bodyPr/>
          <a:lstStyle>
            <a:lvl1pPr marL="0" indent="0">
              <a:buNone/>
              <a:defRPr sz="2000"/>
            </a:lvl1pPr>
          </a:lstStyle>
          <a:p>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10" name="Text Placeholder 6"/>
          <p:cNvSpPr>
            <a:spLocks noGrp="1"/>
          </p:cNvSpPr>
          <p:nvPr>
            <p:ph type="body" sz="quarter" idx="12"/>
          </p:nvPr>
        </p:nvSpPr>
        <p:spPr>
          <a:xfrm>
            <a:off x="381598" y="8197209"/>
            <a:ext cx="6058801" cy="454025"/>
          </a:xfrm>
        </p:spPr>
        <p:txBody>
          <a:bodyPr/>
          <a:lstStyle>
            <a:lvl1pPr marL="0" indent="0">
              <a:lnSpc>
                <a:spcPts val="2600"/>
              </a:lnSpc>
              <a:buNone/>
              <a:defRPr sz="2000" b="1"/>
            </a:lvl1pPr>
          </a:lstStyle>
          <a:p>
            <a:pPr lvl="0"/>
            <a:r>
              <a:rPr lang="en-GB" dirty="0"/>
              <a:t>Click to edit Master text styles</a:t>
            </a:r>
          </a:p>
        </p:txBody>
      </p:sp>
      <p:sp>
        <p:nvSpPr>
          <p:cNvPr id="11" name="Text Placeholder 6"/>
          <p:cNvSpPr>
            <a:spLocks noGrp="1"/>
          </p:cNvSpPr>
          <p:nvPr>
            <p:ph type="body" sz="quarter" idx="15"/>
          </p:nvPr>
        </p:nvSpPr>
        <p:spPr>
          <a:xfrm>
            <a:off x="6564999" y="8197209"/>
            <a:ext cx="6058801" cy="454025"/>
          </a:xfrm>
        </p:spPr>
        <p:txBody>
          <a:bodyPr/>
          <a:lstStyle>
            <a:lvl1pPr marL="0" indent="0">
              <a:lnSpc>
                <a:spcPts val="2600"/>
              </a:lnSpc>
              <a:buNone/>
              <a:defRPr sz="2000" b="1"/>
            </a:lvl1pPr>
          </a:lstStyle>
          <a:p>
            <a:pPr lvl="0"/>
            <a:r>
              <a:rPr lang="en-GB" dirty="0"/>
              <a:t>Click to edit Master text styles</a:t>
            </a:r>
          </a:p>
        </p:txBody>
      </p:sp>
      <p:sp>
        <p:nvSpPr>
          <p:cNvPr id="12" name="Text Placeholder 6"/>
          <p:cNvSpPr>
            <a:spLocks noGrp="1"/>
          </p:cNvSpPr>
          <p:nvPr>
            <p:ph type="body" sz="quarter" idx="16"/>
          </p:nvPr>
        </p:nvSpPr>
        <p:spPr>
          <a:xfrm>
            <a:off x="6564999" y="8568575"/>
            <a:ext cx="6058801" cy="454025"/>
          </a:xfrm>
        </p:spPr>
        <p:txBody>
          <a:bodyPr/>
          <a:lstStyle>
            <a:lvl1pPr marL="0" indent="0">
              <a:lnSpc>
                <a:spcPts val="2600"/>
              </a:lnSpc>
              <a:buNone/>
              <a:defRPr sz="2000" b="1"/>
            </a:lvl1pPr>
          </a:lstStyle>
          <a:p>
            <a:pPr lvl="0"/>
            <a:r>
              <a:rPr lang="en-GB" dirty="0"/>
              <a:t>Click to edit Master text styles</a:t>
            </a:r>
          </a:p>
        </p:txBody>
      </p:sp>
    </p:spTree>
    <p:extLst>
      <p:ext uri="{BB962C8B-B14F-4D97-AF65-F5344CB8AC3E}">
        <p14:creationId xmlns:p14="http://schemas.microsoft.com/office/powerpoint/2010/main" val="738311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tudy">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8" name="Picture Placeholder 7"/>
          <p:cNvSpPr>
            <a:spLocks noGrp="1"/>
          </p:cNvSpPr>
          <p:nvPr>
            <p:ph type="pic" sz="quarter" idx="13"/>
          </p:nvPr>
        </p:nvSpPr>
        <p:spPr>
          <a:xfrm>
            <a:off x="9038200" y="1141199"/>
            <a:ext cx="3585600" cy="5192172"/>
          </a:xfrm>
        </p:spPr>
        <p:txBody>
          <a:bodyPr/>
          <a:lstStyle>
            <a:lvl1pPr marL="0" indent="0">
              <a:buNone/>
              <a:defRPr sz="2000"/>
            </a:lvl1pPr>
          </a:lstStyle>
          <a:p>
            <a:endParaRPr lang="en-GB" noProof="0" dirty="0"/>
          </a:p>
        </p:txBody>
      </p:sp>
      <p:sp>
        <p:nvSpPr>
          <p:cNvPr id="5" name="Picture Placeholder 7"/>
          <p:cNvSpPr>
            <a:spLocks noGrp="1"/>
          </p:cNvSpPr>
          <p:nvPr>
            <p:ph type="pic" sz="quarter" idx="11"/>
          </p:nvPr>
        </p:nvSpPr>
        <p:spPr>
          <a:xfrm>
            <a:off x="381599" y="1141200"/>
            <a:ext cx="3585600" cy="4431600"/>
          </a:xfrm>
        </p:spPr>
        <p:txBody>
          <a:bodyPr/>
          <a:lstStyle>
            <a:lvl1pPr marL="0" indent="0">
              <a:buNone/>
              <a:defRPr sz="2000"/>
            </a:lvl1pPr>
          </a:lstStyle>
          <a:p>
            <a:endParaRPr lang="en-GB" noProof="0" dirty="0"/>
          </a:p>
        </p:txBody>
      </p:sp>
      <p:sp>
        <p:nvSpPr>
          <p:cNvPr id="9" name="Picture Placeholder 7"/>
          <p:cNvSpPr>
            <a:spLocks noGrp="1"/>
          </p:cNvSpPr>
          <p:nvPr>
            <p:ph type="pic" sz="quarter" idx="14"/>
          </p:nvPr>
        </p:nvSpPr>
        <p:spPr>
          <a:xfrm>
            <a:off x="9038200" y="6462000"/>
            <a:ext cx="3585600" cy="2278800"/>
          </a:xfrm>
        </p:spPr>
        <p:txBody>
          <a:bodyPr/>
          <a:lstStyle>
            <a:lvl1pPr marL="0" indent="0">
              <a:buNone/>
              <a:defRPr sz="2000"/>
            </a:lvl1pPr>
          </a:lstStyle>
          <a:p>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12" name="Picture Placeholder 7"/>
          <p:cNvSpPr>
            <a:spLocks noGrp="1"/>
          </p:cNvSpPr>
          <p:nvPr>
            <p:ph type="pic" sz="quarter" idx="15"/>
          </p:nvPr>
        </p:nvSpPr>
        <p:spPr>
          <a:xfrm>
            <a:off x="381599" y="5702400"/>
            <a:ext cx="3585600" cy="3038400"/>
          </a:xfrm>
        </p:spPr>
        <p:txBody>
          <a:bodyPr/>
          <a:lstStyle>
            <a:lvl1pPr marL="0" indent="0">
              <a:buNone/>
              <a:defRPr sz="2000"/>
            </a:lvl1pPr>
          </a:lstStyle>
          <a:p>
            <a:endParaRPr lang="en-GB" noProof="0" dirty="0"/>
          </a:p>
        </p:txBody>
      </p:sp>
      <p:sp>
        <p:nvSpPr>
          <p:cNvPr id="13" name="Picture Placeholder 7"/>
          <p:cNvSpPr>
            <a:spLocks noGrp="1"/>
          </p:cNvSpPr>
          <p:nvPr>
            <p:ph type="pic" sz="quarter" idx="16"/>
          </p:nvPr>
        </p:nvSpPr>
        <p:spPr>
          <a:xfrm>
            <a:off x="4085497" y="1141201"/>
            <a:ext cx="4820400" cy="3671999"/>
          </a:xfrm>
        </p:spPr>
        <p:txBody>
          <a:bodyPr/>
          <a:lstStyle>
            <a:lvl1pPr marL="0" indent="0">
              <a:buNone/>
              <a:defRPr sz="2000"/>
            </a:lvl1pPr>
          </a:lstStyle>
          <a:p>
            <a:endParaRPr lang="en-GB" noProof="0" dirty="0"/>
          </a:p>
        </p:txBody>
      </p:sp>
      <p:sp>
        <p:nvSpPr>
          <p:cNvPr id="14" name="Picture Placeholder 7"/>
          <p:cNvSpPr>
            <a:spLocks noGrp="1"/>
          </p:cNvSpPr>
          <p:nvPr>
            <p:ph type="pic" sz="quarter" idx="17"/>
          </p:nvPr>
        </p:nvSpPr>
        <p:spPr>
          <a:xfrm>
            <a:off x="4085497" y="4942800"/>
            <a:ext cx="4820400" cy="3798000"/>
          </a:xfrm>
        </p:spPr>
        <p:txBody>
          <a:bodyPr/>
          <a:lstStyle>
            <a:lvl1pPr marL="0" indent="0">
              <a:buNone/>
              <a:defRPr sz="2000"/>
            </a:lvl1pPr>
          </a:lstStyle>
          <a:p>
            <a:endParaRPr lang="en-GB" noProof="0" dirty="0"/>
          </a:p>
        </p:txBody>
      </p:sp>
    </p:spTree>
    <p:extLst>
      <p:ext uri="{BB962C8B-B14F-4D97-AF65-F5344CB8AC3E}">
        <p14:creationId xmlns:p14="http://schemas.microsoft.com/office/powerpoint/2010/main" val="6254214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266827" y="1434162"/>
            <a:ext cx="10648788" cy="6279608"/>
          </a:xfrm>
        </p:spPr>
        <p:txBody>
          <a:bodyPr anchor="ctr"/>
          <a:lstStyle>
            <a:lvl1pPr marL="230188" indent="-219075">
              <a:lnSpc>
                <a:spcPts val="6000"/>
              </a:lnSpc>
              <a:spcAft>
                <a:spcPts val="1600"/>
              </a:spcAft>
              <a:buNone/>
              <a:tabLst/>
              <a:defRPr sz="5400">
                <a:solidFill>
                  <a:srgbClr val="2DBBAA"/>
                </a:solidFill>
              </a:defRPr>
            </a:lvl1pPr>
            <a:lvl2pPr marL="230188" indent="0">
              <a:lnSpc>
                <a:spcPts val="3600"/>
              </a:lnSpc>
              <a:spcAft>
                <a:spcPts val="1000"/>
              </a:spcAft>
              <a:buNone/>
              <a:tabLst/>
              <a:defRPr sz="2800"/>
            </a:lvl2pPr>
          </a:lstStyle>
          <a:p>
            <a:pPr lvl="0"/>
            <a:r>
              <a:rPr lang="en-GB" noProof="0" dirty="0"/>
              <a:t>“Click to edit </a:t>
            </a:r>
            <a:br>
              <a:rPr lang="en-GB" noProof="0" dirty="0"/>
            </a:br>
            <a:r>
              <a:rPr lang="en-GB" noProof="0" dirty="0"/>
              <a:t>Master text styles</a:t>
            </a:r>
          </a:p>
          <a:p>
            <a:pPr lvl="1"/>
            <a:r>
              <a:rPr lang="en-GB" noProof="0" dirty="0"/>
              <a:t>Second level</a:t>
            </a:r>
          </a:p>
        </p:txBody>
      </p:sp>
    </p:spTree>
    <p:extLst>
      <p:ext uri="{BB962C8B-B14F-4D97-AF65-F5344CB8AC3E}">
        <p14:creationId xmlns:p14="http://schemas.microsoft.com/office/powerpoint/2010/main" val="6049697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Quote">
    <p:spTree>
      <p:nvGrpSpPr>
        <p:cNvPr id="1" name=""/>
        <p:cNvGrpSpPr/>
        <p:nvPr/>
      </p:nvGrpSpPr>
      <p:grpSpPr>
        <a:xfrm>
          <a:off x="0" y="0"/>
          <a:ext cx="0" cy="0"/>
          <a:chOff x="0" y="0"/>
          <a:chExt cx="0" cy="0"/>
        </a:xfrm>
      </p:grpSpPr>
      <p:sp>
        <p:nvSpPr>
          <p:cNvPr id="3" name="Picture Placeholder 7"/>
          <p:cNvSpPr>
            <a:spLocks noGrp="1"/>
          </p:cNvSpPr>
          <p:nvPr>
            <p:ph type="pic" sz="quarter" idx="11"/>
          </p:nvPr>
        </p:nvSpPr>
        <p:spPr>
          <a:xfrm>
            <a:off x="0" y="0"/>
            <a:ext cx="13006388" cy="9118800"/>
          </a:xfrm>
        </p:spPr>
        <p:txBody>
          <a:bodyPr/>
          <a:lstStyle>
            <a:lvl1pPr marL="0" indent="0">
              <a:buNone/>
              <a:defRPr sz="2000"/>
            </a:lvl1pPr>
          </a:lstStyle>
          <a:p>
            <a:endParaRPr lang="en-GB" noProof="0" dirty="0"/>
          </a:p>
        </p:txBody>
      </p:sp>
    </p:spTree>
    <p:extLst>
      <p:ext uri="{BB962C8B-B14F-4D97-AF65-F5344CB8AC3E}">
        <p14:creationId xmlns:p14="http://schemas.microsoft.com/office/powerpoint/2010/main" val="21297683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and image">
    <p:spTree>
      <p:nvGrpSpPr>
        <p:cNvPr id="1" name=""/>
        <p:cNvGrpSpPr/>
        <p:nvPr/>
      </p:nvGrpSpPr>
      <p:grpSpPr>
        <a:xfrm>
          <a:off x="0" y="0"/>
          <a:ext cx="0" cy="0"/>
          <a:chOff x="0" y="0"/>
          <a:chExt cx="0" cy="0"/>
        </a:xfrm>
      </p:grpSpPr>
      <p:sp>
        <p:nvSpPr>
          <p:cNvPr id="3" name="Picture Placeholder 7"/>
          <p:cNvSpPr>
            <a:spLocks noGrp="1"/>
          </p:cNvSpPr>
          <p:nvPr>
            <p:ph type="pic" sz="quarter" idx="11"/>
          </p:nvPr>
        </p:nvSpPr>
        <p:spPr>
          <a:xfrm>
            <a:off x="0" y="0"/>
            <a:ext cx="13006388" cy="9118800"/>
          </a:xfrm>
        </p:spPr>
        <p:txBody>
          <a:bodyPr/>
          <a:lstStyle>
            <a:lvl1pPr marL="0" indent="0">
              <a:buNone/>
              <a:defRPr sz="2000"/>
            </a:lvl1pPr>
          </a:lstStyle>
          <a:p>
            <a:endParaRPr lang="en-GB" noProof="0" dirty="0"/>
          </a:p>
        </p:txBody>
      </p:sp>
      <p:sp>
        <p:nvSpPr>
          <p:cNvPr id="2" name="Title 1"/>
          <p:cNvSpPr>
            <a:spLocks noGrp="1"/>
          </p:cNvSpPr>
          <p:nvPr>
            <p:ph type="title"/>
          </p:nvPr>
        </p:nvSpPr>
        <p:spPr>
          <a:xfrm>
            <a:off x="381599" y="439913"/>
            <a:ext cx="12242201" cy="8047641"/>
          </a:xfrm>
        </p:spPr>
        <p:txBody>
          <a:bodyPr anchor="ctr">
            <a:noAutofit/>
          </a:bodyPr>
          <a:lstStyle>
            <a:lvl1pPr>
              <a:lnSpc>
                <a:spcPts val="5600"/>
              </a:lnSpc>
              <a:defRPr sz="5400">
                <a:solidFill>
                  <a:schemeClr val="bg1"/>
                </a:solidFill>
              </a:defRPr>
            </a:lvl1pPr>
          </a:lstStyle>
          <a:p>
            <a:r>
              <a:rPr lang="en-GB" noProof="0" dirty="0"/>
              <a:t>Click to edit Master title style</a:t>
            </a:r>
          </a:p>
        </p:txBody>
      </p:sp>
    </p:spTree>
    <p:extLst>
      <p:ext uri="{BB962C8B-B14F-4D97-AF65-F5344CB8AC3E}">
        <p14:creationId xmlns:p14="http://schemas.microsoft.com/office/powerpoint/2010/main" val="2125285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and image dark">
    <p:spTree>
      <p:nvGrpSpPr>
        <p:cNvPr id="1" name=""/>
        <p:cNvGrpSpPr/>
        <p:nvPr/>
      </p:nvGrpSpPr>
      <p:grpSpPr>
        <a:xfrm>
          <a:off x="0" y="0"/>
          <a:ext cx="0" cy="0"/>
          <a:chOff x="0" y="0"/>
          <a:chExt cx="0" cy="0"/>
        </a:xfrm>
      </p:grpSpPr>
      <p:sp>
        <p:nvSpPr>
          <p:cNvPr id="3" name="Picture Placeholder 7"/>
          <p:cNvSpPr>
            <a:spLocks noGrp="1"/>
          </p:cNvSpPr>
          <p:nvPr>
            <p:ph type="pic" sz="quarter" idx="11"/>
          </p:nvPr>
        </p:nvSpPr>
        <p:spPr>
          <a:xfrm>
            <a:off x="0" y="0"/>
            <a:ext cx="13006388" cy="9118800"/>
          </a:xfrm>
        </p:spPr>
        <p:txBody>
          <a:bodyPr/>
          <a:lstStyle>
            <a:lvl1pPr marL="0" indent="0">
              <a:buNone/>
              <a:defRPr sz="2000"/>
            </a:lvl1pPr>
          </a:lstStyle>
          <a:p>
            <a:endParaRPr lang="en-GB" noProof="0" dirty="0"/>
          </a:p>
        </p:txBody>
      </p:sp>
      <p:sp>
        <p:nvSpPr>
          <p:cNvPr id="2" name="Title 1"/>
          <p:cNvSpPr>
            <a:spLocks noGrp="1"/>
          </p:cNvSpPr>
          <p:nvPr>
            <p:ph type="title"/>
          </p:nvPr>
        </p:nvSpPr>
        <p:spPr>
          <a:xfrm>
            <a:off x="381599" y="439913"/>
            <a:ext cx="12242201" cy="8047641"/>
          </a:xfrm>
        </p:spPr>
        <p:txBody>
          <a:bodyPr anchor="ctr">
            <a:noAutofit/>
          </a:bodyPr>
          <a:lstStyle>
            <a:lvl1pPr>
              <a:lnSpc>
                <a:spcPts val="5600"/>
              </a:lnSpc>
              <a:defRPr sz="5400">
                <a:solidFill>
                  <a:schemeClr val="tx1"/>
                </a:solidFill>
              </a:defRPr>
            </a:lvl1pPr>
          </a:lstStyle>
          <a:p>
            <a:r>
              <a:rPr lang="en-GB" noProof="0" dirty="0"/>
              <a:t>Click to edit Master title style</a:t>
            </a:r>
          </a:p>
        </p:txBody>
      </p:sp>
    </p:spTree>
    <p:extLst>
      <p:ext uri="{BB962C8B-B14F-4D97-AF65-F5344CB8AC3E}">
        <p14:creationId xmlns:p14="http://schemas.microsoft.com/office/powerpoint/2010/main" val="5934432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people pictures">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3" name="Content Placeholder 2"/>
          <p:cNvSpPr>
            <a:spLocks noGrp="1"/>
          </p:cNvSpPr>
          <p:nvPr>
            <p:ph idx="1"/>
          </p:nvPr>
        </p:nvSpPr>
        <p:spPr>
          <a:xfrm>
            <a:off x="940150" y="5089838"/>
            <a:ext cx="3522993" cy="3156642"/>
          </a:xfrm>
        </p:spPr>
        <p:txBody>
          <a:bodyPr>
            <a:noAutofit/>
          </a:bodyPr>
          <a:lstStyle>
            <a:lvl1pPr marL="0" indent="0">
              <a:lnSpc>
                <a:spcPts val="3600"/>
              </a:lnSpc>
              <a:spcAft>
                <a:spcPts val="0"/>
              </a:spcAft>
              <a:buNone/>
              <a:defRPr sz="2800">
                <a:solidFill>
                  <a:schemeClr val="accent1"/>
                </a:solidFill>
              </a:defRPr>
            </a:lvl1pPr>
            <a:lvl2pPr marL="0" indent="0">
              <a:lnSpc>
                <a:spcPts val="3600"/>
              </a:lnSpc>
              <a:spcAft>
                <a:spcPts val="0"/>
              </a:spcAft>
              <a:buFont typeface="Arial" charset="0"/>
              <a:buNone/>
              <a:defRPr sz="2800"/>
            </a:lvl2pPr>
            <a:lvl3pPr marL="291600" indent="-291600">
              <a:lnSpc>
                <a:spcPts val="3600"/>
              </a:lnSpc>
              <a:spcAft>
                <a:spcPts val="0"/>
              </a:spcAft>
              <a:buFont typeface="Arial" charset="0"/>
              <a:buChar char="•"/>
              <a:defRPr sz="2800"/>
            </a:lvl3pPr>
            <a:lvl4pPr marL="583200" indent="-291600">
              <a:lnSpc>
                <a:spcPts val="3600"/>
              </a:lnSpc>
              <a:spcAft>
                <a:spcPts val="0"/>
              </a:spcAft>
              <a:buFont typeface=".HelveticaNeueDeskInterface-Regular" charset="0"/>
              <a:buChar char="–"/>
              <a:defRPr sz="2800"/>
            </a:lvl4pPr>
            <a:lvl5pPr>
              <a:lnSpc>
                <a:spcPts val="3600"/>
              </a:lnSpc>
              <a:spcAft>
                <a:spcPts val="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
        <p:nvSpPr>
          <p:cNvPr id="7" name="Picture Placeholder 6"/>
          <p:cNvSpPr>
            <a:spLocks noGrp="1" noChangeAspect="1"/>
          </p:cNvSpPr>
          <p:nvPr>
            <p:ph type="pic" sz="quarter" idx="11"/>
          </p:nvPr>
        </p:nvSpPr>
        <p:spPr>
          <a:xfrm>
            <a:off x="951040" y="2153209"/>
            <a:ext cx="2347200" cy="2380029"/>
          </a:xfrm>
          <a:prstGeom prst="ellipse">
            <a:avLst/>
          </a:prstGeom>
          <a:noFill/>
        </p:spPr>
        <p:txBody>
          <a:bodyPr/>
          <a:lstStyle>
            <a:lvl1pPr marL="0" indent="0">
              <a:lnSpc>
                <a:spcPct val="100000"/>
              </a:lnSpc>
              <a:spcAft>
                <a:spcPts val="0"/>
              </a:spcAft>
              <a:buNone/>
              <a:defRPr sz="1200"/>
            </a:lvl1pPr>
          </a:lstStyle>
          <a:p>
            <a:endParaRPr lang="en-GB" noProof="0" dirty="0"/>
          </a:p>
        </p:txBody>
      </p:sp>
      <p:sp>
        <p:nvSpPr>
          <p:cNvPr id="9" name="Content Placeholder 2"/>
          <p:cNvSpPr>
            <a:spLocks noGrp="1"/>
          </p:cNvSpPr>
          <p:nvPr>
            <p:ph idx="12"/>
          </p:nvPr>
        </p:nvSpPr>
        <p:spPr>
          <a:xfrm>
            <a:off x="5331299" y="5089838"/>
            <a:ext cx="3299073" cy="3156642"/>
          </a:xfrm>
        </p:spPr>
        <p:txBody>
          <a:bodyPr>
            <a:noAutofit/>
          </a:bodyPr>
          <a:lstStyle>
            <a:lvl1pPr marL="0" indent="0">
              <a:lnSpc>
                <a:spcPts val="3600"/>
              </a:lnSpc>
              <a:spcAft>
                <a:spcPts val="0"/>
              </a:spcAft>
              <a:buNone/>
              <a:defRPr sz="2800">
                <a:solidFill>
                  <a:schemeClr val="accent1"/>
                </a:solidFill>
              </a:defRPr>
            </a:lvl1pPr>
            <a:lvl2pPr marL="0" indent="0">
              <a:lnSpc>
                <a:spcPts val="3600"/>
              </a:lnSpc>
              <a:spcAft>
                <a:spcPts val="0"/>
              </a:spcAft>
              <a:buFont typeface="Arial" charset="0"/>
              <a:buNone/>
              <a:defRPr sz="2800"/>
            </a:lvl2pPr>
            <a:lvl3pPr marL="291600" indent="-291600">
              <a:lnSpc>
                <a:spcPts val="3600"/>
              </a:lnSpc>
              <a:spcAft>
                <a:spcPts val="0"/>
              </a:spcAft>
              <a:buFont typeface="Arial" charset="0"/>
              <a:buChar char="•"/>
              <a:defRPr sz="2800"/>
            </a:lvl3pPr>
            <a:lvl4pPr marL="583200" indent="-291600">
              <a:lnSpc>
                <a:spcPts val="3600"/>
              </a:lnSpc>
              <a:spcAft>
                <a:spcPts val="0"/>
              </a:spcAft>
              <a:buFont typeface=".HelveticaNeueDeskInterface-Regular" charset="0"/>
              <a:buChar char="–"/>
              <a:defRPr sz="2800"/>
            </a:lvl4pPr>
            <a:lvl5pPr>
              <a:lnSpc>
                <a:spcPts val="3600"/>
              </a:lnSpc>
              <a:spcAft>
                <a:spcPts val="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0" name="Picture Placeholder 6"/>
          <p:cNvSpPr>
            <a:spLocks noGrp="1" noChangeAspect="1"/>
          </p:cNvSpPr>
          <p:nvPr>
            <p:ph type="pic" sz="quarter" idx="13"/>
          </p:nvPr>
        </p:nvSpPr>
        <p:spPr>
          <a:xfrm>
            <a:off x="5330542" y="2153209"/>
            <a:ext cx="2347200" cy="2380029"/>
          </a:xfrm>
          <a:prstGeom prst="ellipse">
            <a:avLst/>
          </a:prstGeom>
          <a:noFill/>
        </p:spPr>
        <p:txBody>
          <a:bodyPr/>
          <a:lstStyle>
            <a:lvl1pPr marL="0" indent="0">
              <a:lnSpc>
                <a:spcPct val="100000"/>
              </a:lnSpc>
              <a:spcAft>
                <a:spcPts val="0"/>
              </a:spcAft>
              <a:buNone/>
              <a:defRPr sz="1200"/>
            </a:lvl1pPr>
          </a:lstStyle>
          <a:p>
            <a:endParaRPr lang="en-GB" noProof="0" dirty="0"/>
          </a:p>
        </p:txBody>
      </p:sp>
      <p:sp>
        <p:nvSpPr>
          <p:cNvPr id="11" name="Content Placeholder 2"/>
          <p:cNvSpPr>
            <a:spLocks noGrp="1"/>
          </p:cNvSpPr>
          <p:nvPr>
            <p:ph idx="14"/>
          </p:nvPr>
        </p:nvSpPr>
        <p:spPr>
          <a:xfrm>
            <a:off x="9600498" y="5089838"/>
            <a:ext cx="3299073" cy="3156642"/>
          </a:xfrm>
        </p:spPr>
        <p:txBody>
          <a:bodyPr>
            <a:noAutofit/>
          </a:bodyPr>
          <a:lstStyle>
            <a:lvl1pPr marL="0" indent="0">
              <a:lnSpc>
                <a:spcPts val="3600"/>
              </a:lnSpc>
              <a:spcAft>
                <a:spcPts val="0"/>
              </a:spcAft>
              <a:buNone/>
              <a:defRPr sz="2800">
                <a:solidFill>
                  <a:schemeClr val="accent1"/>
                </a:solidFill>
              </a:defRPr>
            </a:lvl1pPr>
            <a:lvl2pPr marL="0" indent="0">
              <a:lnSpc>
                <a:spcPts val="3600"/>
              </a:lnSpc>
              <a:spcAft>
                <a:spcPts val="0"/>
              </a:spcAft>
              <a:buFont typeface="Arial" charset="0"/>
              <a:buNone/>
              <a:defRPr sz="2800"/>
            </a:lvl2pPr>
            <a:lvl3pPr marL="291600" indent="-291600">
              <a:lnSpc>
                <a:spcPts val="3600"/>
              </a:lnSpc>
              <a:spcAft>
                <a:spcPts val="0"/>
              </a:spcAft>
              <a:buFont typeface="Arial" charset="0"/>
              <a:buChar char="•"/>
              <a:defRPr sz="2800"/>
            </a:lvl3pPr>
            <a:lvl4pPr marL="583200" indent="-291600">
              <a:lnSpc>
                <a:spcPts val="3600"/>
              </a:lnSpc>
              <a:spcAft>
                <a:spcPts val="0"/>
              </a:spcAft>
              <a:buFont typeface=".HelveticaNeueDeskInterface-Regular" charset="0"/>
              <a:buChar char="–"/>
              <a:defRPr sz="2800"/>
            </a:lvl4pPr>
            <a:lvl5pPr>
              <a:lnSpc>
                <a:spcPts val="3600"/>
              </a:lnSpc>
              <a:spcAft>
                <a:spcPts val="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2" name="Picture Placeholder 6"/>
          <p:cNvSpPr>
            <a:spLocks noGrp="1" noChangeAspect="1"/>
          </p:cNvSpPr>
          <p:nvPr>
            <p:ph type="pic" sz="quarter" idx="15"/>
          </p:nvPr>
        </p:nvSpPr>
        <p:spPr>
          <a:xfrm>
            <a:off x="9578726" y="2153209"/>
            <a:ext cx="2347200" cy="2380029"/>
          </a:xfrm>
          <a:prstGeom prst="ellipse">
            <a:avLst/>
          </a:prstGeom>
          <a:noFill/>
        </p:spPr>
        <p:txBody>
          <a:bodyPr/>
          <a:lstStyle>
            <a:lvl1pPr marL="0" indent="0">
              <a:lnSpc>
                <a:spcPct val="100000"/>
              </a:lnSpc>
              <a:spcAft>
                <a:spcPts val="0"/>
              </a:spcAft>
              <a:buNone/>
              <a:defRPr sz="1200"/>
            </a:lvl1pPr>
          </a:lstStyle>
          <a:p>
            <a:endParaRPr lang="en-GB" noProof="0" dirty="0"/>
          </a:p>
        </p:txBody>
      </p:sp>
    </p:spTree>
    <p:extLst>
      <p:ext uri="{BB962C8B-B14F-4D97-AF65-F5344CB8AC3E}">
        <p14:creationId xmlns:p14="http://schemas.microsoft.com/office/powerpoint/2010/main" val="113054336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sub">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599" y="309282"/>
            <a:ext cx="12242201" cy="558820"/>
          </a:xfrm>
        </p:spPr>
        <p:txBody>
          <a:bodyPr>
            <a:noAutofit/>
          </a:bodyPr>
          <a:lstStyle/>
          <a:p>
            <a:r>
              <a:rPr lang="en-GB" noProof="0" dirty="0"/>
              <a:t>Click to edit Master title style</a:t>
            </a:r>
          </a:p>
        </p:txBody>
      </p:sp>
      <p:sp>
        <p:nvSpPr>
          <p:cNvPr id="5"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13556588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sub2">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4"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14122776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1 Column">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3" name="Content Placeholder 2"/>
          <p:cNvSpPr>
            <a:spLocks noGrp="1"/>
          </p:cNvSpPr>
          <p:nvPr>
            <p:ph idx="1"/>
          </p:nvPr>
        </p:nvSpPr>
        <p:spPr>
          <a:xfrm>
            <a:off x="381599" y="3421009"/>
            <a:ext cx="6868287" cy="4730799"/>
          </a:xfrm>
        </p:spPr>
        <p:txBody>
          <a:bodyPr>
            <a:noAutofit/>
          </a:bodyPr>
          <a:lstStyle>
            <a:lvl1pPr marL="0" indent="0">
              <a:lnSpc>
                <a:spcPts val="3000"/>
              </a:lnSpc>
              <a:spcAft>
                <a:spcPts val="800"/>
              </a:spcAft>
              <a:buNone/>
              <a:defRPr sz="2800" b="1"/>
            </a:lvl1pPr>
            <a:lvl2pPr marL="292100" indent="-292100">
              <a:lnSpc>
                <a:spcPts val="3000"/>
              </a:lnSpc>
              <a:spcAft>
                <a:spcPts val="800"/>
              </a:spcAft>
              <a:buFont typeface="Arial" charset="0"/>
              <a:buChar char="•"/>
              <a:tabLst/>
              <a:defRPr sz="2800"/>
            </a:lvl2pPr>
            <a:lvl3pPr marL="583200" indent="-291600">
              <a:lnSpc>
                <a:spcPts val="3000"/>
              </a:lnSpc>
              <a:spcAft>
                <a:spcPts val="800"/>
              </a:spcAft>
              <a:buFont typeface=".HelveticaNeueDeskInterface-Regular" charset="0"/>
              <a:buChar char="–"/>
              <a:tabLst/>
              <a:defRPr sz="2800"/>
            </a:lvl3pPr>
            <a:lvl4pPr>
              <a:lnSpc>
                <a:spcPts val="2800"/>
              </a:lnSpc>
              <a:spcAft>
                <a:spcPts val="800"/>
              </a:spcAft>
              <a:defRPr sz="2200"/>
            </a:lvl4pPr>
            <a:lvl5pPr>
              <a:lnSpc>
                <a:spcPts val="3000"/>
              </a:lnSpc>
              <a:spcAft>
                <a:spcPts val="800"/>
              </a:spcAft>
              <a:defRPr sz="24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Content Placeholder 2"/>
          <p:cNvSpPr>
            <a:spLocks noGrp="1"/>
          </p:cNvSpPr>
          <p:nvPr>
            <p:ph idx="11"/>
          </p:nvPr>
        </p:nvSpPr>
        <p:spPr>
          <a:xfrm>
            <a:off x="381599" y="1686788"/>
            <a:ext cx="6868287" cy="1554122"/>
          </a:xfrm>
        </p:spPr>
        <p:txBody>
          <a:bodyPr>
            <a:noAutofit/>
          </a:bodyPr>
          <a:lstStyle>
            <a:lvl1pPr marL="0" indent="0">
              <a:lnSpc>
                <a:spcPts val="4000"/>
              </a:lnSpc>
              <a:spcAft>
                <a:spcPts val="0"/>
              </a:spcAft>
              <a:buNone/>
              <a:defRPr sz="3200" b="0">
                <a:solidFill>
                  <a:schemeClr val="accent4"/>
                </a:solidFill>
              </a:defRPr>
            </a:lvl1pPr>
            <a:lvl2pPr marL="230400" indent="-230400">
              <a:lnSpc>
                <a:spcPts val="3000"/>
              </a:lnSpc>
              <a:spcAft>
                <a:spcPts val="800"/>
              </a:spcAft>
              <a:buFont typeface="Arial" charset="0"/>
              <a:buChar char="•"/>
              <a:defRPr sz="2200"/>
            </a:lvl2pPr>
            <a:lvl3pPr marL="460800" indent="-230400">
              <a:lnSpc>
                <a:spcPts val="3000"/>
              </a:lnSpc>
              <a:spcAft>
                <a:spcPts val="800"/>
              </a:spcAft>
              <a:buFont typeface=".HelveticaNeueDeskInterface-Regular" charset="0"/>
              <a:buChar char="–"/>
              <a:tabLst/>
              <a:defRPr sz="2200"/>
            </a:lvl3pPr>
            <a:lvl4pPr>
              <a:lnSpc>
                <a:spcPts val="2800"/>
              </a:lnSpc>
              <a:spcAft>
                <a:spcPts val="800"/>
              </a:spcAft>
              <a:defRPr sz="2000"/>
            </a:lvl4pPr>
            <a:lvl5pPr>
              <a:lnSpc>
                <a:spcPts val="3000"/>
              </a:lnSpc>
              <a:spcAft>
                <a:spcPts val="800"/>
              </a:spcAft>
              <a:defRPr sz="2200"/>
            </a:lvl5pPr>
          </a:lstStyle>
          <a:p>
            <a:pPr lvl="0"/>
            <a:r>
              <a:rPr lang="en-GB" noProof="0" dirty="0"/>
              <a:t>Click to edit Master text styles</a:t>
            </a:r>
          </a:p>
        </p:txBody>
      </p:sp>
      <p:sp>
        <p:nvSpPr>
          <p:cNvPr id="7" name="Content Placeholder 2"/>
          <p:cNvSpPr>
            <a:spLocks noGrp="1"/>
          </p:cNvSpPr>
          <p:nvPr>
            <p:ph idx="12"/>
          </p:nvPr>
        </p:nvSpPr>
        <p:spPr>
          <a:xfrm>
            <a:off x="8066314" y="1774371"/>
            <a:ext cx="4555880" cy="6585858"/>
          </a:xfrm>
          <a:solidFill>
            <a:schemeClr val="accent4"/>
          </a:solidFill>
        </p:spPr>
        <p:txBody>
          <a:bodyPr lIns="324000" tIns="216000">
            <a:noAutofit/>
          </a:bodyPr>
          <a:lstStyle>
            <a:lvl1pPr marL="0" indent="0">
              <a:lnSpc>
                <a:spcPts val="3000"/>
              </a:lnSpc>
              <a:spcBef>
                <a:spcPts val="840"/>
              </a:spcBef>
              <a:spcAft>
                <a:spcPts val="0"/>
              </a:spcAft>
              <a:buNone/>
              <a:defRPr sz="2400" b="1">
                <a:solidFill>
                  <a:schemeClr val="bg1"/>
                </a:solidFill>
              </a:defRPr>
            </a:lvl1pPr>
            <a:lvl2pPr marL="230400" indent="-230400">
              <a:lnSpc>
                <a:spcPts val="3000"/>
              </a:lnSpc>
              <a:spcBef>
                <a:spcPts val="840"/>
              </a:spcBef>
              <a:spcAft>
                <a:spcPts val="0"/>
              </a:spcAft>
              <a:buFont typeface="Arial" charset="0"/>
              <a:buChar char="•"/>
              <a:defRPr sz="2400">
                <a:solidFill>
                  <a:schemeClr val="bg1"/>
                </a:solidFill>
              </a:defRPr>
            </a:lvl2pPr>
            <a:lvl3pPr marL="460800" indent="-230400">
              <a:lnSpc>
                <a:spcPts val="2200"/>
              </a:lnSpc>
              <a:spcBef>
                <a:spcPts val="840"/>
              </a:spcBef>
              <a:spcAft>
                <a:spcPts val="0"/>
              </a:spcAft>
              <a:buFont typeface=".HelveticaNeueDeskInterface-Regular" charset="0"/>
              <a:buChar char="–"/>
              <a:tabLst/>
              <a:defRPr sz="2000">
                <a:solidFill>
                  <a:schemeClr val="bg1"/>
                </a:solidFill>
              </a:defRPr>
            </a:lvl3pPr>
            <a:lvl4pPr>
              <a:lnSpc>
                <a:spcPts val="2800"/>
              </a:lnSpc>
              <a:spcBef>
                <a:spcPts val="840"/>
              </a:spcBef>
              <a:spcAft>
                <a:spcPts val="0"/>
              </a:spcAft>
              <a:defRPr sz="2000">
                <a:solidFill>
                  <a:schemeClr val="bg1"/>
                </a:solidFill>
              </a:defRPr>
            </a:lvl4pPr>
            <a:lvl5pPr>
              <a:lnSpc>
                <a:spcPts val="3000"/>
              </a:lnSpc>
              <a:spcBef>
                <a:spcPts val="840"/>
              </a:spcBef>
              <a:spcAft>
                <a:spcPts val="0"/>
              </a:spcAft>
              <a:defRPr sz="2200">
                <a:solidFill>
                  <a:schemeClr val="bg1"/>
                </a:solidFill>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Tree>
    <p:extLst>
      <p:ext uri="{BB962C8B-B14F-4D97-AF65-F5344CB8AC3E}">
        <p14:creationId xmlns:p14="http://schemas.microsoft.com/office/powerpoint/2010/main" val="1258266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94189" y="2596022"/>
            <a:ext cx="5527715" cy="61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84484" y="2596022"/>
            <a:ext cx="5527715" cy="6187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Footer Placeholder 5"/>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7" name="Slide Number Placeholder 6"/>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350601127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1 Column">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26" name="Text Placeholder 24"/>
          <p:cNvSpPr>
            <a:spLocks noGrp="1"/>
          </p:cNvSpPr>
          <p:nvPr>
            <p:ph type="body" sz="quarter" idx="30"/>
          </p:nvPr>
        </p:nvSpPr>
        <p:spPr>
          <a:xfrm>
            <a:off x="936866" y="3865883"/>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28" name="Text Placeholder 24"/>
          <p:cNvSpPr>
            <a:spLocks noGrp="1"/>
          </p:cNvSpPr>
          <p:nvPr>
            <p:ph type="body" sz="quarter" idx="32"/>
          </p:nvPr>
        </p:nvSpPr>
        <p:spPr>
          <a:xfrm>
            <a:off x="936866" y="1393651"/>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29" name="Text Placeholder 24"/>
          <p:cNvSpPr>
            <a:spLocks noGrp="1"/>
          </p:cNvSpPr>
          <p:nvPr>
            <p:ph type="body" sz="quarter" idx="33"/>
          </p:nvPr>
        </p:nvSpPr>
        <p:spPr>
          <a:xfrm>
            <a:off x="4892812" y="1393651"/>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30" name="Text Placeholder 24"/>
          <p:cNvSpPr>
            <a:spLocks noGrp="1"/>
          </p:cNvSpPr>
          <p:nvPr>
            <p:ph type="body" sz="quarter" idx="34"/>
          </p:nvPr>
        </p:nvSpPr>
        <p:spPr>
          <a:xfrm>
            <a:off x="8848758" y="1393651"/>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31" name="Text Placeholder 24"/>
          <p:cNvSpPr>
            <a:spLocks noGrp="1"/>
          </p:cNvSpPr>
          <p:nvPr>
            <p:ph type="body" sz="quarter" idx="35"/>
          </p:nvPr>
        </p:nvSpPr>
        <p:spPr>
          <a:xfrm>
            <a:off x="936866" y="6338115"/>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32" name="Text Placeholder 24"/>
          <p:cNvSpPr>
            <a:spLocks noGrp="1"/>
          </p:cNvSpPr>
          <p:nvPr>
            <p:ph type="body" sz="quarter" idx="36"/>
          </p:nvPr>
        </p:nvSpPr>
        <p:spPr>
          <a:xfrm>
            <a:off x="4892812" y="6338115"/>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33" name="Text Placeholder 24"/>
          <p:cNvSpPr>
            <a:spLocks noGrp="1"/>
          </p:cNvSpPr>
          <p:nvPr>
            <p:ph type="body" sz="quarter" idx="37"/>
          </p:nvPr>
        </p:nvSpPr>
        <p:spPr>
          <a:xfrm>
            <a:off x="8848758" y="6338115"/>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34" name="Text Placeholder 24"/>
          <p:cNvSpPr>
            <a:spLocks noGrp="1"/>
          </p:cNvSpPr>
          <p:nvPr>
            <p:ph type="body" sz="quarter" idx="38"/>
          </p:nvPr>
        </p:nvSpPr>
        <p:spPr>
          <a:xfrm>
            <a:off x="4892812" y="3865883"/>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
        <p:nvSpPr>
          <p:cNvPr id="35" name="Text Placeholder 24"/>
          <p:cNvSpPr>
            <a:spLocks noGrp="1"/>
          </p:cNvSpPr>
          <p:nvPr>
            <p:ph type="body" sz="quarter" idx="39"/>
          </p:nvPr>
        </p:nvSpPr>
        <p:spPr>
          <a:xfrm>
            <a:off x="8848758" y="3865883"/>
            <a:ext cx="3221999" cy="2152800"/>
          </a:xfrm>
          <a:solidFill>
            <a:schemeClr val="accent4"/>
          </a:solidFill>
        </p:spPr>
        <p:txBody>
          <a:bodyPr lIns="36000" rIns="36000" anchor="ctr"/>
          <a:lstStyle>
            <a:lvl1pPr marL="0" indent="0" algn="ctr">
              <a:lnSpc>
                <a:spcPts val="3000"/>
              </a:lnSpc>
              <a:spcAft>
                <a:spcPts val="0"/>
              </a:spcAft>
              <a:buNone/>
              <a:defRPr sz="2400">
                <a:solidFill>
                  <a:schemeClr val="bg1"/>
                </a:solidFill>
              </a:defRPr>
            </a:lvl1pPr>
          </a:lstStyle>
          <a:p>
            <a:pPr lvl="0"/>
            <a:r>
              <a:rPr lang="en-GB" dirty="0"/>
              <a:t>Click to edit Master text styles</a:t>
            </a:r>
          </a:p>
        </p:txBody>
      </p:sp>
    </p:spTree>
    <p:extLst>
      <p:ext uri="{BB962C8B-B14F-4D97-AF65-F5344CB8AC3E}">
        <p14:creationId xmlns:p14="http://schemas.microsoft.com/office/powerpoint/2010/main" val="49170540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text and graph">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4" name="Content Placeholder 2"/>
          <p:cNvSpPr>
            <a:spLocks noGrp="1"/>
          </p:cNvSpPr>
          <p:nvPr>
            <p:ph idx="1"/>
          </p:nvPr>
        </p:nvSpPr>
        <p:spPr>
          <a:xfrm>
            <a:off x="381599" y="1678780"/>
            <a:ext cx="6813858" cy="6931843"/>
          </a:xfrm>
        </p:spPr>
        <p:txBody>
          <a:bodyPr>
            <a:noAutofit/>
          </a:bodyPr>
          <a:lstStyle>
            <a:lvl1pPr marL="0" indent="0">
              <a:lnSpc>
                <a:spcPts val="3600"/>
              </a:lnSpc>
              <a:spcAft>
                <a:spcPts val="800"/>
              </a:spcAft>
              <a:buNone/>
              <a:defRPr sz="2800" b="0">
                <a:solidFill>
                  <a:schemeClr val="accent1"/>
                </a:solidFill>
              </a:defRPr>
            </a:lvl1pPr>
            <a:lvl2pPr marL="0" indent="0">
              <a:lnSpc>
                <a:spcPts val="3600"/>
              </a:lnSpc>
              <a:spcAft>
                <a:spcPts val="800"/>
              </a:spcAft>
              <a:buFont typeface="Arial" charset="0"/>
              <a:buNone/>
              <a:defRPr sz="2800"/>
            </a:lvl2pPr>
            <a:lvl3pPr marL="230400" indent="-230400">
              <a:lnSpc>
                <a:spcPts val="3600"/>
              </a:lnSpc>
              <a:spcAft>
                <a:spcPts val="800"/>
              </a:spcAft>
              <a:buFont typeface="Arial" charset="0"/>
              <a:buChar char="•"/>
              <a:defRPr sz="2800"/>
            </a:lvl3pPr>
            <a:lvl4pPr marL="460800" indent="-2304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Content Placeholder 2"/>
          <p:cNvSpPr>
            <a:spLocks noGrp="1"/>
          </p:cNvSpPr>
          <p:nvPr>
            <p:ph idx="10"/>
          </p:nvPr>
        </p:nvSpPr>
        <p:spPr>
          <a:xfrm>
            <a:off x="7794769" y="1705136"/>
            <a:ext cx="4734202" cy="333425"/>
          </a:xfrm>
        </p:spPr>
        <p:txBody>
          <a:bodyPr wrap="square">
            <a:spAutoFit/>
          </a:bodyPr>
          <a:lstStyle>
            <a:lvl1pPr marL="0" indent="0">
              <a:lnSpc>
                <a:spcPts val="2600"/>
              </a:lnSpc>
              <a:spcAft>
                <a:spcPts val="800"/>
              </a:spcAft>
              <a:buNone/>
              <a:defRPr sz="2000" b="1">
                <a:solidFill>
                  <a:schemeClr val="accent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8" name="Chart Placeholder 7"/>
          <p:cNvSpPr>
            <a:spLocks noGrp="1"/>
          </p:cNvSpPr>
          <p:nvPr>
            <p:ph type="chart" sz="quarter" idx="11"/>
          </p:nvPr>
        </p:nvSpPr>
        <p:spPr>
          <a:xfrm>
            <a:off x="7359915" y="2038561"/>
            <a:ext cx="5477780" cy="6884015"/>
          </a:xfrm>
        </p:spPr>
        <p:txBody>
          <a:bodyPr/>
          <a:lstStyle>
            <a:lvl1pPr marL="0" indent="0">
              <a:buNone/>
              <a:defRPr sz="1800"/>
            </a:lvl1pPr>
          </a:lstStyle>
          <a:p>
            <a:endParaRPr lang="en-GB" noProof="0" dirty="0"/>
          </a:p>
        </p:txBody>
      </p:sp>
    </p:spTree>
    <p:extLst>
      <p:ext uri="{BB962C8B-B14F-4D97-AF65-F5344CB8AC3E}">
        <p14:creationId xmlns:p14="http://schemas.microsoft.com/office/powerpoint/2010/main" val="184852001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_Title, text and graph">
    <p:bg>
      <p:bgPr>
        <a:solidFill>
          <a:srgbClr val="F3F6F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4" name="Content Placeholder 2"/>
          <p:cNvSpPr>
            <a:spLocks noGrp="1"/>
          </p:cNvSpPr>
          <p:nvPr>
            <p:ph idx="1"/>
          </p:nvPr>
        </p:nvSpPr>
        <p:spPr>
          <a:xfrm>
            <a:off x="381599" y="1678780"/>
            <a:ext cx="6813858" cy="6931843"/>
          </a:xfrm>
        </p:spPr>
        <p:txBody>
          <a:bodyPr>
            <a:noAutofit/>
          </a:bodyPr>
          <a:lstStyle>
            <a:lvl1pPr marL="0" indent="0">
              <a:lnSpc>
                <a:spcPts val="3600"/>
              </a:lnSpc>
              <a:spcAft>
                <a:spcPts val="800"/>
              </a:spcAft>
              <a:buNone/>
              <a:defRPr sz="2800" b="0">
                <a:solidFill>
                  <a:schemeClr val="accent1"/>
                </a:solidFill>
              </a:defRPr>
            </a:lvl1pPr>
            <a:lvl2pPr marL="0" indent="0">
              <a:lnSpc>
                <a:spcPts val="3600"/>
              </a:lnSpc>
              <a:spcAft>
                <a:spcPts val="800"/>
              </a:spcAft>
              <a:buFont typeface="Arial" charset="0"/>
              <a:buNone/>
              <a:defRPr sz="2800"/>
            </a:lvl2pPr>
            <a:lvl3pPr marL="230400" indent="-230400">
              <a:lnSpc>
                <a:spcPts val="3600"/>
              </a:lnSpc>
              <a:spcAft>
                <a:spcPts val="800"/>
              </a:spcAft>
              <a:buFont typeface="Arial" charset="0"/>
              <a:buChar char="•"/>
              <a:defRPr sz="2800"/>
            </a:lvl3pPr>
            <a:lvl4pPr marL="460800" indent="-230400">
              <a:lnSpc>
                <a:spcPts val="3600"/>
              </a:lnSpc>
              <a:spcAft>
                <a:spcPts val="800"/>
              </a:spcAft>
              <a:buFont typeface=".HelveticaNeueDeskInterface-Regular" charset="0"/>
              <a:buChar char="–"/>
              <a:defRPr sz="2800"/>
            </a:lvl4pPr>
            <a:lvl5pPr>
              <a:lnSpc>
                <a:spcPts val="3600"/>
              </a:lnSpc>
              <a:spcAft>
                <a:spcPts val="800"/>
              </a:spcAft>
              <a:defRPr sz="280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Content Placeholder 2"/>
          <p:cNvSpPr>
            <a:spLocks noGrp="1"/>
          </p:cNvSpPr>
          <p:nvPr>
            <p:ph idx="10"/>
          </p:nvPr>
        </p:nvSpPr>
        <p:spPr>
          <a:xfrm>
            <a:off x="7794769" y="1705136"/>
            <a:ext cx="4734202" cy="333425"/>
          </a:xfrm>
        </p:spPr>
        <p:txBody>
          <a:bodyPr wrap="square">
            <a:spAutoFit/>
          </a:bodyPr>
          <a:lstStyle>
            <a:lvl1pPr marL="0" indent="0">
              <a:lnSpc>
                <a:spcPts val="2600"/>
              </a:lnSpc>
              <a:spcAft>
                <a:spcPts val="800"/>
              </a:spcAft>
              <a:buNone/>
              <a:defRPr sz="2000" b="1">
                <a:solidFill>
                  <a:schemeClr val="accent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8" name="Chart Placeholder 7"/>
          <p:cNvSpPr>
            <a:spLocks noGrp="1"/>
          </p:cNvSpPr>
          <p:nvPr>
            <p:ph type="chart" sz="quarter" idx="11"/>
          </p:nvPr>
        </p:nvSpPr>
        <p:spPr>
          <a:xfrm>
            <a:off x="7359915" y="2038561"/>
            <a:ext cx="5477780" cy="6884015"/>
          </a:xfrm>
        </p:spPr>
        <p:txBody>
          <a:bodyPr/>
          <a:lstStyle>
            <a:lvl1pPr marL="0" indent="0">
              <a:buNone/>
              <a:defRPr sz="1800"/>
            </a:lvl1pPr>
          </a:lstStyle>
          <a:p>
            <a:endParaRPr lang="en-GB" noProof="0" dirty="0"/>
          </a:p>
        </p:txBody>
      </p:sp>
    </p:spTree>
    <p:extLst>
      <p:ext uri="{BB962C8B-B14F-4D97-AF65-F5344CB8AC3E}">
        <p14:creationId xmlns:p14="http://schemas.microsoft.com/office/powerpoint/2010/main" val="71558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Title, text and graph">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6" name="Content Placeholder 2"/>
          <p:cNvSpPr>
            <a:spLocks noGrp="1"/>
          </p:cNvSpPr>
          <p:nvPr>
            <p:ph idx="10"/>
          </p:nvPr>
        </p:nvSpPr>
        <p:spPr>
          <a:xfrm>
            <a:off x="6572138" y="1685656"/>
            <a:ext cx="5973446" cy="461665"/>
          </a:xfrm>
        </p:spPr>
        <p:txBody>
          <a:bodyPr wrap="square">
            <a:spAutoFit/>
          </a:bodyPr>
          <a:lstStyle>
            <a:lvl1pPr marL="0" indent="0">
              <a:lnSpc>
                <a:spcPts val="3600"/>
              </a:lnSpc>
              <a:spcAft>
                <a:spcPts val="800"/>
              </a:spcAft>
              <a:buNone/>
              <a:defRPr sz="2800" b="1">
                <a:solidFill>
                  <a:schemeClr val="tx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8" name="Chart Placeholder 7"/>
          <p:cNvSpPr>
            <a:spLocks noGrp="1"/>
          </p:cNvSpPr>
          <p:nvPr>
            <p:ph type="chart" sz="quarter" idx="11"/>
          </p:nvPr>
        </p:nvSpPr>
        <p:spPr>
          <a:xfrm>
            <a:off x="6472376" y="2096125"/>
            <a:ext cx="6365319" cy="6270405"/>
          </a:xfrm>
        </p:spPr>
        <p:txBody>
          <a:bodyPr/>
          <a:lstStyle>
            <a:lvl1pPr marL="0" indent="0">
              <a:buNone/>
              <a:defRPr sz="1800"/>
            </a:lvl1pPr>
          </a:lstStyle>
          <a:p>
            <a:endParaRPr lang="en-GB" noProof="0" dirty="0"/>
          </a:p>
        </p:txBody>
      </p:sp>
      <p:sp>
        <p:nvSpPr>
          <p:cNvPr id="9" name="Content Placeholder 2"/>
          <p:cNvSpPr>
            <a:spLocks noGrp="1"/>
          </p:cNvSpPr>
          <p:nvPr>
            <p:ph idx="13"/>
          </p:nvPr>
        </p:nvSpPr>
        <p:spPr>
          <a:xfrm>
            <a:off x="391874" y="1685656"/>
            <a:ext cx="5973446" cy="461665"/>
          </a:xfrm>
        </p:spPr>
        <p:txBody>
          <a:bodyPr wrap="square">
            <a:spAutoFit/>
          </a:bodyPr>
          <a:lstStyle>
            <a:lvl1pPr marL="0" indent="0">
              <a:lnSpc>
                <a:spcPts val="3600"/>
              </a:lnSpc>
              <a:spcAft>
                <a:spcPts val="800"/>
              </a:spcAft>
              <a:buNone/>
              <a:defRPr sz="2800" b="1">
                <a:solidFill>
                  <a:schemeClr val="tx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10" name="Content Placeholder 2"/>
          <p:cNvSpPr>
            <a:spLocks noGrp="1"/>
          </p:cNvSpPr>
          <p:nvPr>
            <p:ph idx="14"/>
          </p:nvPr>
        </p:nvSpPr>
        <p:spPr>
          <a:xfrm>
            <a:off x="380987" y="8571160"/>
            <a:ext cx="12456707" cy="524713"/>
          </a:xfrm>
        </p:spPr>
        <p:txBody>
          <a:bodyPr wrap="square">
            <a:noAutofit/>
          </a:bodyPr>
          <a:lstStyle>
            <a:lvl1pPr marL="2468563" indent="-2468563">
              <a:lnSpc>
                <a:spcPts val="1600"/>
              </a:lnSpc>
              <a:spcAft>
                <a:spcPts val="800"/>
              </a:spcAft>
              <a:buNone/>
              <a:tabLst>
                <a:tab pos="2466975" algn="l"/>
              </a:tabLst>
              <a:defRPr sz="1200" b="0">
                <a:solidFill>
                  <a:srgbClr val="85888D"/>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11" name="Chart Placeholder 7"/>
          <p:cNvSpPr>
            <a:spLocks noGrp="1"/>
          </p:cNvSpPr>
          <p:nvPr>
            <p:ph type="chart" sz="quarter" idx="15"/>
          </p:nvPr>
        </p:nvSpPr>
        <p:spPr>
          <a:xfrm>
            <a:off x="0" y="2096125"/>
            <a:ext cx="6365319" cy="6270405"/>
          </a:xfrm>
        </p:spPr>
        <p:txBody>
          <a:bodyPr/>
          <a:lstStyle>
            <a:lvl1pPr marL="0" indent="0">
              <a:buNone/>
              <a:defRPr sz="1800"/>
            </a:lvl1pPr>
          </a:lstStyle>
          <a:p>
            <a:endParaRPr lang="en-GB" noProof="0" dirty="0"/>
          </a:p>
        </p:txBody>
      </p:sp>
      <p:sp>
        <p:nvSpPr>
          <p:cNvPr id="12" name="Subtitle 2"/>
          <p:cNvSpPr>
            <a:spLocks noGrp="1"/>
          </p:cNvSpPr>
          <p:nvPr>
            <p:ph type="subTitle" idx="16"/>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448049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_Title, text and graph">
    <p:bg>
      <p:bgPr>
        <a:solidFill>
          <a:srgbClr val="F3F6F8"/>
        </a:solidFill>
        <a:effectLst/>
      </p:bgPr>
    </p:bg>
    <p:spTree>
      <p:nvGrpSpPr>
        <p:cNvPr id="1" name=""/>
        <p:cNvGrpSpPr/>
        <p:nvPr/>
      </p:nvGrpSpPr>
      <p:grpSpPr>
        <a:xfrm>
          <a:off x="0" y="0"/>
          <a:ext cx="0" cy="0"/>
          <a:chOff x="0" y="0"/>
          <a:chExt cx="0" cy="0"/>
        </a:xfrm>
      </p:grpSpPr>
      <p:sp>
        <p:nvSpPr>
          <p:cNvPr id="13" name="Rectangle 1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6" name="Content Placeholder 2"/>
          <p:cNvSpPr>
            <a:spLocks noGrp="1"/>
          </p:cNvSpPr>
          <p:nvPr>
            <p:ph idx="10"/>
          </p:nvPr>
        </p:nvSpPr>
        <p:spPr>
          <a:xfrm>
            <a:off x="6572138" y="1685656"/>
            <a:ext cx="5973446" cy="461665"/>
          </a:xfrm>
        </p:spPr>
        <p:txBody>
          <a:bodyPr wrap="square">
            <a:spAutoFit/>
          </a:bodyPr>
          <a:lstStyle>
            <a:lvl1pPr marL="0" indent="0">
              <a:lnSpc>
                <a:spcPts val="3600"/>
              </a:lnSpc>
              <a:spcAft>
                <a:spcPts val="800"/>
              </a:spcAft>
              <a:buNone/>
              <a:defRPr sz="2800" b="1">
                <a:solidFill>
                  <a:schemeClr val="tx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8" name="Chart Placeholder 7"/>
          <p:cNvSpPr>
            <a:spLocks noGrp="1"/>
          </p:cNvSpPr>
          <p:nvPr>
            <p:ph type="chart" sz="quarter" idx="11"/>
          </p:nvPr>
        </p:nvSpPr>
        <p:spPr>
          <a:xfrm>
            <a:off x="6472376" y="2096125"/>
            <a:ext cx="6365319" cy="6270405"/>
          </a:xfrm>
        </p:spPr>
        <p:txBody>
          <a:bodyPr/>
          <a:lstStyle>
            <a:lvl1pPr marL="0" indent="0">
              <a:buNone/>
              <a:defRPr sz="1800"/>
            </a:lvl1pPr>
          </a:lstStyle>
          <a:p>
            <a:endParaRPr lang="en-GB" noProof="0" dirty="0"/>
          </a:p>
        </p:txBody>
      </p:sp>
      <p:sp>
        <p:nvSpPr>
          <p:cNvPr id="9" name="Content Placeholder 2"/>
          <p:cNvSpPr>
            <a:spLocks noGrp="1"/>
          </p:cNvSpPr>
          <p:nvPr>
            <p:ph idx="13"/>
          </p:nvPr>
        </p:nvSpPr>
        <p:spPr>
          <a:xfrm>
            <a:off x="391874" y="1685656"/>
            <a:ext cx="5973446" cy="461665"/>
          </a:xfrm>
        </p:spPr>
        <p:txBody>
          <a:bodyPr wrap="square">
            <a:spAutoFit/>
          </a:bodyPr>
          <a:lstStyle>
            <a:lvl1pPr marL="0" indent="0">
              <a:lnSpc>
                <a:spcPts val="3600"/>
              </a:lnSpc>
              <a:spcAft>
                <a:spcPts val="800"/>
              </a:spcAft>
              <a:buNone/>
              <a:defRPr sz="2800" b="1">
                <a:solidFill>
                  <a:schemeClr val="tx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10" name="Content Placeholder 2"/>
          <p:cNvSpPr>
            <a:spLocks noGrp="1"/>
          </p:cNvSpPr>
          <p:nvPr>
            <p:ph idx="14"/>
          </p:nvPr>
        </p:nvSpPr>
        <p:spPr>
          <a:xfrm>
            <a:off x="380987" y="8571160"/>
            <a:ext cx="12456707" cy="524713"/>
          </a:xfrm>
        </p:spPr>
        <p:txBody>
          <a:bodyPr wrap="square">
            <a:noAutofit/>
          </a:bodyPr>
          <a:lstStyle>
            <a:lvl1pPr marL="2468563" indent="-2468563">
              <a:lnSpc>
                <a:spcPts val="1600"/>
              </a:lnSpc>
              <a:spcAft>
                <a:spcPts val="800"/>
              </a:spcAft>
              <a:buNone/>
              <a:tabLst>
                <a:tab pos="2466975" algn="l"/>
              </a:tabLst>
              <a:defRPr sz="1200" b="0">
                <a:solidFill>
                  <a:srgbClr val="85888D"/>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11" name="Chart Placeholder 7"/>
          <p:cNvSpPr>
            <a:spLocks noGrp="1"/>
          </p:cNvSpPr>
          <p:nvPr>
            <p:ph type="chart" sz="quarter" idx="15"/>
          </p:nvPr>
        </p:nvSpPr>
        <p:spPr>
          <a:xfrm>
            <a:off x="0" y="2096125"/>
            <a:ext cx="6365319" cy="6270405"/>
          </a:xfrm>
        </p:spPr>
        <p:txBody>
          <a:bodyPr/>
          <a:lstStyle>
            <a:lvl1pPr marL="0" indent="0">
              <a:buNone/>
              <a:defRPr sz="1800"/>
            </a:lvl1pPr>
          </a:lstStyle>
          <a:p>
            <a:endParaRPr lang="en-GB" noProof="0" dirty="0"/>
          </a:p>
        </p:txBody>
      </p:sp>
      <p:sp>
        <p:nvSpPr>
          <p:cNvPr id="12" name="Subtitle 2"/>
          <p:cNvSpPr>
            <a:spLocks noGrp="1"/>
          </p:cNvSpPr>
          <p:nvPr>
            <p:ph type="subTitle" idx="16"/>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57164724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graph ">
    <p:spTree>
      <p:nvGrpSpPr>
        <p:cNvPr id="1" name=""/>
        <p:cNvGrpSpPr/>
        <p:nvPr/>
      </p:nvGrpSpPr>
      <p:grpSpPr>
        <a:xfrm>
          <a:off x="0" y="0"/>
          <a:ext cx="0" cy="0"/>
          <a:chOff x="0" y="0"/>
          <a:chExt cx="0" cy="0"/>
        </a:xfrm>
      </p:grpSpPr>
      <p:sp>
        <p:nvSpPr>
          <p:cNvPr id="2" name="Title 1"/>
          <p:cNvSpPr>
            <a:spLocks noGrp="1"/>
          </p:cNvSpPr>
          <p:nvPr>
            <p:ph type="title"/>
          </p:nvPr>
        </p:nvSpPr>
        <p:spPr>
          <a:xfrm>
            <a:off x="381600" y="309282"/>
            <a:ext cx="12241906" cy="489372"/>
          </a:xfrm>
        </p:spPr>
        <p:txBody>
          <a:bodyPr>
            <a:noAutofit/>
          </a:bodyPr>
          <a:lstStyle/>
          <a:p>
            <a:r>
              <a:rPr lang="en-GB" noProof="0" dirty="0"/>
              <a:t>Click to edit Master title style</a:t>
            </a:r>
          </a:p>
        </p:txBody>
      </p:sp>
      <p:sp>
        <p:nvSpPr>
          <p:cNvPr id="9" name="Content Placeholder 2"/>
          <p:cNvSpPr>
            <a:spLocks noGrp="1"/>
          </p:cNvSpPr>
          <p:nvPr>
            <p:ph idx="13"/>
          </p:nvPr>
        </p:nvSpPr>
        <p:spPr>
          <a:xfrm>
            <a:off x="380987" y="1816288"/>
            <a:ext cx="12242519" cy="461665"/>
          </a:xfrm>
        </p:spPr>
        <p:txBody>
          <a:bodyPr wrap="square">
            <a:spAutoFit/>
          </a:bodyPr>
          <a:lstStyle>
            <a:lvl1pPr marL="0" indent="0">
              <a:lnSpc>
                <a:spcPts val="3600"/>
              </a:lnSpc>
              <a:spcAft>
                <a:spcPts val="800"/>
              </a:spcAft>
              <a:buNone/>
              <a:defRPr sz="2800" b="0">
                <a:solidFill>
                  <a:schemeClr val="tx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10" name="Content Placeholder 2"/>
          <p:cNvSpPr>
            <a:spLocks noGrp="1"/>
          </p:cNvSpPr>
          <p:nvPr>
            <p:ph idx="14"/>
          </p:nvPr>
        </p:nvSpPr>
        <p:spPr>
          <a:xfrm>
            <a:off x="380987" y="8571160"/>
            <a:ext cx="12456707" cy="524713"/>
          </a:xfrm>
        </p:spPr>
        <p:txBody>
          <a:bodyPr wrap="square">
            <a:noAutofit/>
          </a:bodyPr>
          <a:lstStyle>
            <a:lvl1pPr marL="2468563" indent="-2468563">
              <a:lnSpc>
                <a:spcPts val="1600"/>
              </a:lnSpc>
              <a:spcAft>
                <a:spcPts val="800"/>
              </a:spcAft>
              <a:buNone/>
              <a:tabLst>
                <a:tab pos="2466975" algn="l"/>
              </a:tabLst>
              <a:defRPr sz="1200" b="0">
                <a:solidFill>
                  <a:srgbClr val="85888D"/>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11" name="Chart Placeholder 7"/>
          <p:cNvSpPr>
            <a:spLocks noGrp="1"/>
          </p:cNvSpPr>
          <p:nvPr>
            <p:ph type="chart" sz="quarter" idx="15"/>
          </p:nvPr>
        </p:nvSpPr>
        <p:spPr>
          <a:xfrm>
            <a:off x="380987" y="2139669"/>
            <a:ext cx="12242520" cy="6270405"/>
          </a:xfrm>
        </p:spPr>
        <p:txBody>
          <a:bodyPr/>
          <a:lstStyle>
            <a:lvl1pPr marL="0" indent="0">
              <a:buNone/>
              <a:defRPr sz="1800"/>
            </a:lvl1pPr>
          </a:lstStyle>
          <a:p>
            <a:endParaRPr lang="en-GB" noProof="0" dirty="0"/>
          </a:p>
        </p:txBody>
      </p:sp>
      <p:sp>
        <p:nvSpPr>
          <p:cNvPr id="8"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Tree>
    <p:extLst>
      <p:ext uri="{BB962C8B-B14F-4D97-AF65-F5344CB8AC3E}">
        <p14:creationId xmlns:p14="http://schemas.microsoft.com/office/powerpoint/2010/main" val="13862146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and graph on white background">
    <p:bg>
      <p:bgPr>
        <a:solidFill>
          <a:srgbClr val="F3F6F8"/>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13003200" cy="9118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rtlCol="0" anchor="ctr"/>
          <a:lstStyle/>
          <a:p>
            <a:pPr algn="ctr"/>
            <a:endParaRPr lang="en-GB" noProof="0" dirty="0"/>
          </a:p>
        </p:txBody>
      </p:sp>
      <p:sp>
        <p:nvSpPr>
          <p:cNvPr id="2" name="Title 1"/>
          <p:cNvSpPr>
            <a:spLocks noGrp="1"/>
          </p:cNvSpPr>
          <p:nvPr>
            <p:ph type="title"/>
          </p:nvPr>
        </p:nvSpPr>
        <p:spPr>
          <a:xfrm>
            <a:off x="381599" y="309281"/>
            <a:ext cx="12242201" cy="570395"/>
          </a:xfrm>
        </p:spPr>
        <p:txBody>
          <a:bodyPr>
            <a:noAutofit/>
          </a:bodyPr>
          <a:lstStyle/>
          <a:p>
            <a:r>
              <a:rPr lang="en-GB" noProof="0" dirty="0"/>
              <a:t>Click to edit Master title style</a:t>
            </a:r>
          </a:p>
        </p:txBody>
      </p:sp>
      <p:sp>
        <p:nvSpPr>
          <p:cNvPr id="11" name="Content Placeholder 2"/>
          <p:cNvSpPr>
            <a:spLocks noGrp="1"/>
          </p:cNvSpPr>
          <p:nvPr>
            <p:ph idx="14"/>
          </p:nvPr>
        </p:nvSpPr>
        <p:spPr>
          <a:xfrm>
            <a:off x="380987" y="8571160"/>
            <a:ext cx="12456707" cy="524713"/>
          </a:xfrm>
        </p:spPr>
        <p:txBody>
          <a:bodyPr wrap="square">
            <a:noAutofit/>
          </a:bodyPr>
          <a:lstStyle>
            <a:lvl1pPr marL="2468563" indent="-2468563">
              <a:lnSpc>
                <a:spcPts val="1600"/>
              </a:lnSpc>
              <a:spcAft>
                <a:spcPts val="800"/>
              </a:spcAft>
              <a:buNone/>
              <a:tabLst>
                <a:tab pos="2466975" algn="l"/>
              </a:tabLst>
              <a:defRPr sz="1200" b="0">
                <a:solidFill>
                  <a:srgbClr val="85888D"/>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
        <p:nvSpPr>
          <p:cNvPr id="12" name="Chart Placeholder 7"/>
          <p:cNvSpPr>
            <a:spLocks noGrp="1"/>
          </p:cNvSpPr>
          <p:nvPr>
            <p:ph type="chart" sz="quarter" idx="15"/>
          </p:nvPr>
        </p:nvSpPr>
        <p:spPr>
          <a:xfrm>
            <a:off x="380987" y="2139669"/>
            <a:ext cx="12242520" cy="6270405"/>
          </a:xfrm>
        </p:spPr>
        <p:txBody>
          <a:bodyPr/>
          <a:lstStyle>
            <a:lvl1pPr marL="0" indent="0">
              <a:buNone/>
              <a:defRPr sz="1800"/>
            </a:lvl1pPr>
          </a:lstStyle>
          <a:p>
            <a:endParaRPr lang="en-GB" noProof="0" dirty="0"/>
          </a:p>
        </p:txBody>
      </p:sp>
      <p:sp>
        <p:nvSpPr>
          <p:cNvPr id="8" name="Subtitle 2"/>
          <p:cNvSpPr>
            <a:spLocks noGrp="1"/>
          </p:cNvSpPr>
          <p:nvPr>
            <p:ph type="subTitle" idx="10"/>
          </p:nvPr>
        </p:nvSpPr>
        <p:spPr>
          <a:xfrm>
            <a:off x="380988" y="828137"/>
            <a:ext cx="12242518" cy="474561"/>
          </a:xfrm>
        </p:spPr>
        <p:txBody>
          <a:bodyPr/>
          <a:lstStyle>
            <a:lvl1pPr marL="0" indent="0" algn="l">
              <a:lnSpc>
                <a:spcPts val="3600"/>
              </a:lnSpc>
              <a:spcAft>
                <a:spcPts val="0"/>
              </a:spcAft>
              <a:buNone/>
              <a:defRPr sz="2800">
                <a:solidFill>
                  <a:schemeClr val="accent1"/>
                </a:solidFill>
              </a:defRPr>
            </a:lvl1pPr>
            <a:lvl2pPr marL="650138" indent="0" algn="ctr">
              <a:buNone/>
              <a:defRPr sz="2844"/>
            </a:lvl2pPr>
            <a:lvl3pPr marL="1300277" indent="0" algn="ctr">
              <a:buNone/>
              <a:defRPr sz="2560"/>
            </a:lvl3pPr>
            <a:lvl4pPr marL="1950415" indent="0" algn="ctr">
              <a:buNone/>
              <a:defRPr sz="2275"/>
            </a:lvl4pPr>
            <a:lvl5pPr marL="2600554" indent="0" algn="ctr">
              <a:buNone/>
              <a:defRPr sz="2275"/>
            </a:lvl5pPr>
            <a:lvl6pPr marL="3250692" indent="0" algn="ctr">
              <a:buNone/>
              <a:defRPr sz="2275"/>
            </a:lvl6pPr>
            <a:lvl7pPr marL="3900830" indent="0" algn="ctr">
              <a:buNone/>
              <a:defRPr sz="2275"/>
            </a:lvl7pPr>
            <a:lvl8pPr marL="4550969" indent="0" algn="ctr">
              <a:buNone/>
              <a:defRPr sz="2275"/>
            </a:lvl8pPr>
            <a:lvl9pPr marL="5201107" indent="0" algn="ctr">
              <a:buNone/>
              <a:defRPr sz="2275"/>
            </a:lvl9pPr>
          </a:lstStyle>
          <a:p>
            <a:r>
              <a:rPr lang="en-GB" noProof="0" dirty="0"/>
              <a:t>Click to edit Master subtitle style</a:t>
            </a:r>
          </a:p>
        </p:txBody>
      </p:sp>
      <p:sp>
        <p:nvSpPr>
          <p:cNvPr id="9" name="Content Placeholder 2"/>
          <p:cNvSpPr>
            <a:spLocks noGrp="1"/>
          </p:cNvSpPr>
          <p:nvPr>
            <p:ph idx="13"/>
          </p:nvPr>
        </p:nvSpPr>
        <p:spPr>
          <a:xfrm>
            <a:off x="380987" y="1816288"/>
            <a:ext cx="12242519" cy="461665"/>
          </a:xfrm>
        </p:spPr>
        <p:txBody>
          <a:bodyPr wrap="square">
            <a:spAutoFit/>
          </a:bodyPr>
          <a:lstStyle>
            <a:lvl1pPr marL="0" indent="0">
              <a:lnSpc>
                <a:spcPts val="3600"/>
              </a:lnSpc>
              <a:spcAft>
                <a:spcPts val="800"/>
              </a:spcAft>
              <a:buNone/>
              <a:defRPr sz="2800" b="0">
                <a:solidFill>
                  <a:schemeClr val="tx1"/>
                </a:solidFill>
              </a:defRPr>
            </a:lvl1pPr>
            <a:lvl2pPr marL="0" indent="0">
              <a:lnSpc>
                <a:spcPts val="3000"/>
              </a:lnSpc>
              <a:spcAft>
                <a:spcPts val="800"/>
              </a:spcAft>
              <a:buFont typeface="Arial" charset="0"/>
              <a:buNone/>
              <a:defRPr sz="2200"/>
            </a:lvl2pPr>
            <a:lvl3pPr marL="230400" indent="-230400">
              <a:lnSpc>
                <a:spcPts val="3000"/>
              </a:lnSpc>
              <a:spcAft>
                <a:spcPts val="800"/>
              </a:spcAft>
              <a:buFont typeface="Arial" charset="0"/>
              <a:buChar char="•"/>
              <a:defRPr sz="2200"/>
            </a:lvl3pPr>
            <a:lvl4pPr marL="460800" indent="-230400">
              <a:lnSpc>
                <a:spcPts val="3000"/>
              </a:lnSpc>
              <a:spcAft>
                <a:spcPts val="800"/>
              </a:spcAft>
              <a:buFont typeface=".HelveticaNeueDeskInterface-Regular" charset="0"/>
              <a:buChar char="–"/>
              <a:defRPr sz="2200"/>
            </a:lvl4pPr>
            <a:lvl5pPr>
              <a:lnSpc>
                <a:spcPts val="2800"/>
              </a:lnSpc>
              <a:spcAft>
                <a:spcPts val="800"/>
              </a:spcAft>
              <a:defRPr sz="2000"/>
            </a:lvl5pPr>
          </a:lstStyle>
          <a:p>
            <a:pPr lvl="0"/>
            <a:r>
              <a:rPr lang="en-GB" noProof="0" dirty="0"/>
              <a:t>Click to edit Master text styles</a:t>
            </a:r>
          </a:p>
        </p:txBody>
      </p:sp>
    </p:spTree>
    <p:extLst>
      <p:ext uri="{BB962C8B-B14F-4D97-AF65-F5344CB8AC3E}">
        <p14:creationId xmlns:p14="http://schemas.microsoft.com/office/powerpoint/2010/main" val="703955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883" y="519205"/>
            <a:ext cx="11218010" cy="1884938"/>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95884" y="2390598"/>
            <a:ext cx="5502311" cy="1171595"/>
          </a:xfrm>
        </p:spPr>
        <p:txBody>
          <a:bodyPr anchor="b"/>
          <a:lstStyle>
            <a:lvl1pPr marL="0" indent="0">
              <a:buNone/>
              <a:defRPr sz="2560" b="1"/>
            </a:lvl1pPr>
            <a:lvl2pPr marL="487741" indent="0">
              <a:buNone/>
              <a:defRPr sz="2134" b="1"/>
            </a:lvl2pPr>
            <a:lvl3pPr marL="975482" indent="0">
              <a:buNone/>
              <a:defRPr sz="1920" b="1"/>
            </a:lvl3pPr>
            <a:lvl4pPr marL="1463223" indent="0">
              <a:buNone/>
              <a:defRPr sz="1707" b="1"/>
            </a:lvl4pPr>
            <a:lvl5pPr marL="1950964" indent="0">
              <a:buNone/>
              <a:defRPr sz="1707" b="1"/>
            </a:lvl5pPr>
            <a:lvl6pPr marL="2438705" indent="0">
              <a:buNone/>
              <a:defRPr sz="1707" b="1"/>
            </a:lvl6pPr>
            <a:lvl7pPr marL="2926446" indent="0">
              <a:buNone/>
              <a:defRPr sz="1707" b="1"/>
            </a:lvl7pPr>
            <a:lvl8pPr marL="3414187" indent="0">
              <a:buNone/>
              <a:defRPr sz="1707" b="1"/>
            </a:lvl8pPr>
            <a:lvl9pPr marL="3901928"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895884" y="3562194"/>
            <a:ext cx="5502311" cy="5239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584484" y="2390598"/>
            <a:ext cx="5529409" cy="1171595"/>
          </a:xfrm>
        </p:spPr>
        <p:txBody>
          <a:bodyPr anchor="b"/>
          <a:lstStyle>
            <a:lvl1pPr marL="0" indent="0">
              <a:buNone/>
              <a:defRPr sz="2560" b="1"/>
            </a:lvl1pPr>
            <a:lvl2pPr marL="487741" indent="0">
              <a:buNone/>
              <a:defRPr sz="2134" b="1"/>
            </a:lvl2pPr>
            <a:lvl3pPr marL="975482" indent="0">
              <a:buNone/>
              <a:defRPr sz="1920" b="1"/>
            </a:lvl3pPr>
            <a:lvl4pPr marL="1463223" indent="0">
              <a:buNone/>
              <a:defRPr sz="1707" b="1"/>
            </a:lvl4pPr>
            <a:lvl5pPr marL="1950964" indent="0">
              <a:buNone/>
              <a:defRPr sz="1707" b="1"/>
            </a:lvl5pPr>
            <a:lvl6pPr marL="2438705" indent="0">
              <a:buNone/>
              <a:defRPr sz="1707" b="1"/>
            </a:lvl6pPr>
            <a:lvl7pPr marL="2926446" indent="0">
              <a:buNone/>
              <a:defRPr sz="1707" b="1"/>
            </a:lvl7pPr>
            <a:lvl8pPr marL="3414187" indent="0">
              <a:buNone/>
              <a:defRPr sz="1707" b="1"/>
            </a:lvl8pPr>
            <a:lvl9pPr marL="3901928"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6584484" y="3562194"/>
            <a:ext cx="5529409" cy="5239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8" name="Footer Placeholder 7"/>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9" name="Slide Number Placeholder 8"/>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145395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6D88F8C-2DD6-4822-BA20-2C9FA48A5C5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95392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772D6A2-8DEF-4A12-B30D-55A8C2A32A81}" type="slidenum">
              <a:rPr lang="en-US" smtClean="0"/>
              <a:pPr>
                <a:defRPr/>
              </a:pPr>
              <a:t>‹#›</a:t>
            </a:fld>
            <a:endParaRPr lang="en-US"/>
          </a:p>
        </p:txBody>
      </p:sp>
    </p:spTree>
    <p:extLst>
      <p:ext uri="{BB962C8B-B14F-4D97-AF65-F5344CB8AC3E}">
        <p14:creationId xmlns:p14="http://schemas.microsoft.com/office/powerpoint/2010/main" val="145231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884" y="650134"/>
            <a:ext cx="4194898" cy="2275470"/>
          </a:xfrm>
        </p:spPr>
        <p:txBody>
          <a:bodyPr anchor="b"/>
          <a:lstStyle>
            <a:lvl1pPr>
              <a:defRPr sz="3414"/>
            </a:lvl1pPr>
          </a:lstStyle>
          <a:p>
            <a:r>
              <a:rPr lang="en-US" smtClean="0"/>
              <a:t>Click to edit Master title style</a:t>
            </a:r>
            <a:endParaRPr lang="en-GB"/>
          </a:p>
        </p:txBody>
      </p:sp>
      <p:sp>
        <p:nvSpPr>
          <p:cNvPr id="3" name="Content Placeholder 2"/>
          <p:cNvSpPr>
            <a:spLocks noGrp="1"/>
          </p:cNvSpPr>
          <p:nvPr>
            <p:ph idx="1"/>
          </p:nvPr>
        </p:nvSpPr>
        <p:spPr>
          <a:xfrm>
            <a:off x="5529409" y="1404110"/>
            <a:ext cx="6584484" cy="6930250"/>
          </a:xfrm>
        </p:spPr>
        <p:txBody>
          <a:bodyPr/>
          <a:lstStyle>
            <a:lvl1pPr>
              <a:defRPr sz="3414"/>
            </a:lvl1pPr>
            <a:lvl2pPr>
              <a:defRPr sz="2987"/>
            </a:lvl2pPr>
            <a:lvl3pPr>
              <a:defRPr sz="2560"/>
            </a:lvl3pPr>
            <a:lvl4pPr>
              <a:defRPr sz="2134"/>
            </a:lvl4pPr>
            <a:lvl5pPr>
              <a:defRPr sz="2134"/>
            </a:lvl5pPr>
            <a:lvl6pPr>
              <a:defRPr sz="2134"/>
            </a:lvl6pPr>
            <a:lvl7pPr>
              <a:defRPr sz="2134"/>
            </a:lvl7pPr>
            <a:lvl8pPr>
              <a:defRPr sz="2134"/>
            </a:lvl8pPr>
            <a:lvl9pPr>
              <a:defRPr sz="213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95884" y="2925604"/>
            <a:ext cx="4194898" cy="5420043"/>
          </a:xfrm>
        </p:spPr>
        <p:txBody>
          <a:bodyPr/>
          <a:lstStyle>
            <a:lvl1pPr marL="0" indent="0">
              <a:buNone/>
              <a:defRPr sz="1707"/>
            </a:lvl1pPr>
            <a:lvl2pPr marL="487741" indent="0">
              <a:buNone/>
              <a:defRPr sz="1494"/>
            </a:lvl2pPr>
            <a:lvl3pPr marL="975482" indent="0">
              <a:buNone/>
              <a:defRPr sz="1280"/>
            </a:lvl3pPr>
            <a:lvl4pPr marL="1463223" indent="0">
              <a:buNone/>
              <a:defRPr sz="1067"/>
            </a:lvl4pPr>
            <a:lvl5pPr marL="1950964" indent="0">
              <a:buNone/>
              <a:defRPr sz="1067"/>
            </a:lvl5pPr>
            <a:lvl6pPr marL="2438705" indent="0">
              <a:buNone/>
              <a:defRPr sz="1067"/>
            </a:lvl6pPr>
            <a:lvl7pPr marL="2926446" indent="0">
              <a:buNone/>
              <a:defRPr sz="1067"/>
            </a:lvl7pPr>
            <a:lvl8pPr marL="3414187" indent="0">
              <a:buNone/>
              <a:defRPr sz="1067"/>
            </a:lvl8pPr>
            <a:lvl9pPr marL="3901928"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Footer Placeholder 5"/>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7" name="Slide Number Placeholder 6"/>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2625732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884" y="650134"/>
            <a:ext cx="4194898" cy="2275470"/>
          </a:xfrm>
        </p:spPr>
        <p:txBody>
          <a:bodyPr anchor="b"/>
          <a:lstStyle>
            <a:lvl1pPr>
              <a:defRPr sz="3414"/>
            </a:lvl1pPr>
          </a:lstStyle>
          <a:p>
            <a:r>
              <a:rPr lang="en-US" smtClean="0"/>
              <a:t>Click to edit Master title style</a:t>
            </a:r>
            <a:endParaRPr lang="en-GB"/>
          </a:p>
        </p:txBody>
      </p:sp>
      <p:sp>
        <p:nvSpPr>
          <p:cNvPr id="3" name="Picture Placeholder 2"/>
          <p:cNvSpPr>
            <a:spLocks noGrp="1"/>
          </p:cNvSpPr>
          <p:nvPr>
            <p:ph type="pic" idx="1"/>
          </p:nvPr>
        </p:nvSpPr>
        <p:spPr>
          <a:xfrm>
            <a:off x="5529409" y="1404110"/>
            <a:ext cx="6584484" cy="6930250"/>
          </a:xfrm>
        </p:spPr>
        <p:txBody>
          <a:bodyPr/>
          <a:lstStyle>
            <a:lvl1pPr marL="0" indent="0">
              <a:buNone/>
              <a:defRPr sz="3414"/>
            </a:lvl1pPr>
            <a:lvl2pPr marL="487741" indent="0">
              <a:buNone/>
              <a:defRPr sz="2987"/>
            </a:lvl2pPr>
            <a:lvl3pPr marL="975482" indent="0">
              <a:buNone/>
              <a:defRPr sz="2560"/>
            </a:lvl3pPr>
            <a:lvl4pPr marL="1463223" indent="0">
              <a:buNone/>
              <a:defRPr sz="2134"/>
            </a:lvl4pPr>
            <a:lvl5pPr marL="1950964" indent="0">
              <a:buNone/>
              <a:defRPr sz="2134"/>
            </a:lvl5pPr>
            <a:lvl6pPr marL="2438705" indent="0">
              <a:buNone/>
              <a:defRPr sz="2134"/>
            </a:lvl6pPr>
            <a:lvl7pPr marL="2926446" indent="0">
              <a:buNone/>
              <a:defRPr sz="2134"/>
            </a:lvl7pPr>
            <a:lvl8pPr marL="3414187" indent="0">
              <a:buNone/>
              <a:defRPr sz="2134"/>
            </a:lvl8pPr>
            <a:lvl9pPr marL="3901928" indent="0">
              <a:buNone/>
              <a:defRPr sz="2134"/>
            </a:lvl9pPr>
          </a:lstStyle>
          <a:p>
            <a:endParaRPr lang="en-GB"/>
          </a:p>
        </p:txBody>
      </p:sp>
      <p:sp>
        <p:nvSpPr>
          <p:cNvPr id="4" name="Text Placeholder 3"/>
          <p:cNvSpPr>
            <a:spLocks noGrp="1"/>
          </p:cNvSpPr>
          <p:nvPr>
            <p:ph type="body" sz="half" idx="2"/>
          </p:nvPr>
        </p:nvSpPr>
        <p:spPr>
          <a:xfrm>
            <a:off x="895884" y="2925604"/>
            <a:ext cx="4194898" cy="5420043"/>
          </a:xfrm>
        </p:spPr>
        <p:txBody>
          <a:bodyPr/>
          <a:lstStyle>
            <a:lvl1pPr marL="0" indent="0">
              <a:buNone/>
              <a:defRPr sz="1707"/>
            </a:lvl1pPr>
            <a:lvl2pPr marL="487741" indent="0">
              <a:buNone/>
              <a:defRPr sz="1494"/>
            </a:lvl2pPr>
            <a:lvl3pPr marL="975482" indent="0">
              <a:buNone/>
              <a:defRPr sz="1280"/>
            </a:lvl3pPr>
            <a:lvl4pPr marL="1463223" indent="0">
              <a:buNone/>
              <a:defRPr sz="1067"/>
            </a:lvl4pPr>
            <a:lvl5pPr marL="1950964" indent="0">
              <a:buNone/>
              <a:defRPr sz="1067"/>
            </a:lvl5pPr>
            <a:lvl6pPr marL="2438705" indent="0">
              <a:buNone/>
              <a:defRPr sz="1067"/>
            </a:lvl6pPr>
            <a:lvl7pPr marL="2926446" indent="0">
              <a:buNone/>
              <a:defRPr sz="1067"/>
            </a:lvl7pPr>
            <a:lvl8pPr marL="3414187" indent="0">
              <a:buNone/>
              <a:defRPr sz="1067"/>
            </a:lvl8pPr>
            <a:lvl9pPr marL="3901928"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Footer Placeholder 5"/>
          <p:cNvSpPr>
            <a:spLocks noGrp="1"/>
          </p:cNvSpPr>
          <p:nvPr>
            <p:ph type="ftr" sz="quarter" idx="11"/>
          </p:nvPr>
        </p:nvSpPr>
        <p:spPr/>
        <p:txBody>
          <a:body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7" name="Slide Number Placeholder 6"/>
          <p:cNvSpPr>
            <a:spLocks noGrp="1"/>
          </p:cNvSpPr>
          <p:nvPr>
            <p:ph type="sldNum" sz="quarter" idx="12"/>
          </p:nvPr>
        </p:nvSpPr>
        <p:spPr/>
        <p:txBody>
          <a:body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1100233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4189" y="519205"/>
            <a:ext cx="11218010" cy="1884938"/>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94189" y="2596022"/>
            <a:ext cx="11218010" cy="6187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94189" y="9038672"/>
            <a:ext cx="2926437" cy="519204"/>
          </a:xfrm>
          <a:prstGeom prst="rect">
            <a:avLst/>
          </a:prstGeom>
        </p:spPr>
        <p:txBody>
          <a:bodyPr vert="horz" lIns="91440" tIns="45720" rIns="91440" bIns="45720" rtlCol="0" anchor="ctr"/>
          <a:lstStyle>
            <a:lvl1pPr algn="l">
              <a:defRPr sz="1280">
                <a:solidFill>
                  <a:schemeClr val="tx1">
                    <a:tint val="75000"/>
                  </a:schemeClr>
                </a:solidFill>
              </a:defRPr>
            </a:lvl1p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5" name="Footer Placeholder 4"/>
          <p:cNvSpPr>
            <a:spLocks noGrp="1"/>
          </p:cNvSpPr>
          <p:nvPr>
            <p:ph type="ftr" sz="quarter" idx="3"/>
          </p:nvPr>
        </p:nvSpPr>
        <p:spPr>
          <a:xfrm>
            <a:off x="4308366" y="9038672"/>
            <a:ext cx="4389656" cy="519204"/>
          </a:xfrm>
          <a:prstGeom prst="rect">
            <a:avLst/>
          </a:prstGeom>
        </p:spPr>
        <p:txBody>
          <a:bodyPr vert="horz" lIns="91440" tIns="45720" rIns="91440" bIns="45720" rtlCol="0" anchor="ctr"/>
          <a:lstStyle>
            <a:lvl1pPr algn="ctr">
              <a:defRPr sz="1280">
                <a:solidFill>
                  <a:schemeClr val="tx1">
                    <a:tint val="75000"/>
                  </a:schemeClr>
                </a:solidFill>
              </a:defRPr>
            </a:lvl1pPr>
          </a:lstStyle>
          <a:p>
            <a:pPr defTabSz="1300277" fontAlgn="base">
              <a:spcBef>
                <a:spcPct val="0"/>
              </a:spcBef>
              <a:spcAft>
                <a:spcPct val="0"/>
              </a:spcAft>
              <a:defRPr/>
            </a:pPr>
            <a:endParaRPr lang="en-US">
              <a:solidFill>
                <a:prstClr val="black">
                  <a:tint val="75000"/>
                </a:prstClr>
              </a:solidFill>
              <a:latin typeface="Times New Roman" pitchFamily="18" charset="0"/>
              <a:cs typeface="Arial" charset="0"/>
            </a:endParaRPr>
          </a:p>
        </p:txBody>
      </p:sp>
      <p:sp>
        <p:nvSpPr>
          <p:cNvPr id="6" name="Slide Number Placeholder 5"/>
          <p:cNvSpPr>
            <a:spLocks noGrp="1"/>
          </p:cNvSpPr>
          <p:nvPr>
            <p:ph type="sldNum" sz="quarter" idx="4"/>
          </p:nvPr>
        </p:nvSpPr>
        <p:spPr>
          <a:xfrm>
            <a:off x="9185762" y="9038672"/>
            <a:ext cx="2926437" cy="519204"/>
          </a:xfrm>
          <a:prstGeom prst="rect">
            <a:avLst/>
          </a:prstGeom>
        </p:spPr>
        <p:txBody>
          <a:bodyPr vert="horz" lIns="91440" tIns="45720" rIns="91440" bIns="45720" rtlCol="0" anchor="ctr"/>
          <a:lstStyle>
            <a:lvl1pPr algn="r">
              <a:defRPr sz="1280">
                <a:solidFill>
                  <a:schemeClr val="tx1">
                    <a:tint val="75000"/>
                  </a:schemeClr>
                </a:solidFill>
              </a:defRPr>
            </a:lvl1pPr>
          </a:lstStyle>
          <a:p>
            <a:pPr defTabSz="1300277" fontAlgn="base">
              <a:spcBef>
                <a:spcPct val="0"/>
              </a:spcBef>
              <a:spcAft>
                <a:spcPct val="0"/>
              </a:spcAft>
              <a:defRPr/>
            </a:pPr>
            <a:fld id="{23277D83-DC54-426D-B2FF-22A92032617E}" type="slidenum">
              <a:rPr lang="en-US" smtClean="0">
                <a:solidFill>
                  <a:prstClr val="black">
                    <a:tint val="75000"/>
                  </a:prstClr>
                </a:solidFill>
                <a:latin typeface="Times New Roman" pitchFamily="18" charset="0"/>
                <a:cs typeface="Arial" charset="0"/>
              </a:rPr>
              <a:pPr defTabSz="1300277" fontAlgn="base">
                <a:spcBef>
                  <a:spcPct val="0"/>
                </a:spcBef>
                <a:spcAft>
                  <a:spcPct val="0"/>
                </a:spcAft>
                <a:defRPr/>
              </a:pPr>
              <a:t>‹#›</a:t>
            </a:fld>
            <a:endParaRPr lang="en-US">
              <a:solidFill>
                <a:prstClr val="black">
                  <a:tint val="75000"/>
                </a:prstClr>
              </a:solidFill>
              <a:latin typeface="Times New Roman" pitchFamily="18" charset="0"/>
              <a:cs typeface="Arial" charset="0"/>
            </a:endParaRPr>
          </a:p>
        </p:txBody>
      </p:sp>
    </p:spTree>
    <p:extLst>
      <p:ext uri="{BB962C8B-B14F-4D97-AF65-F5344CB8AC3E}">
        <p14:creationId xmlns:p14="http://schemas.microsoft.com/office/powerpoint/2010/main" val="1734772441"/>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698" r:id="rId12"/>
    <p:sldLayoutId id="2147483740" r:id="rId13"/>
    <p:sldLayoutId id="2147483700" r:id="rId14"/>
    <p:sldLayoutId id="2147483702" r:id="rId15"/>
    <p:sldLayoutId id="2147483725" r:id="rId16"/>
    <p:sldLayoutId id="2147483703" r:id="rId17"/>
    <p:sldLayoutId id="2147483704" r:id="rId18"/>
    <p:sldLayoutId id="2147483705" r:id="rId19"/>
    <p:sldLayoutId id="2147483706" r:id="rId20"/>
    <p:sldLayoutId id="2147483707" r:id="rId21"/>
    <p:sldLayoutId id="2147483708" r:id="rId22"/>
    <p:sldLayoutId id="2147483710" r:id="rId23"/>
    <p:sldLayoutId id="2147483709" r:id="rId24"/>
    <p:sldLayoutId id="2147483713" r:id="rId25"/>
    <p:sldLayoutId id="2147483714" r:id="rId26"/>
    <p:sldLayoutId id="2147483715" r:id="rId27"/>
    <p:sldLayoutId id="2147483716" r:id="rId28"/>
    <p:sldLayoutId id="2147483717" r:id="rId29"/>
    <p:sldLayoutId id="2147483718" r:id="rId30"/>
    <p:sldLayoutId id="2147483723" r:id="rId31"/>
    <p:sldLayoutId id="2147483719" r:id="rId32"/>
    <p:sldLayoutId id="2147483720" r:id="rId33"/>
    <p:sldLayoutId id="2147483721" r:id="rId34"/>
    <p:sldLayoutId id="2147483737" r:id="rId35"/>
    <p:sldLayoutId id="2147483722" r:id="rId36"/>
    <p:sldLayoutId id="2147483724" r:id="rId37"/>
    <p:sldLayoutId id="2147483728" r:id="rId38"/>
    <p:sldLayoutId id="2147483726" r:id="rId39"/>
    <p:sldLayoutId id="2147483727" r:id="rId40"/>
    <p:sldLayoutId id="2147483729" r:id="rId41"/>
    <p:sldLayoutId id="2147483738" r:id="rId42"/>
    <p:sldLayoutId id="2147483730" r:id="rId43"/>
    <p:sldLayoutId id="2147483739" r:id="rId44"/>
    <p:sldLayoutId id="2147483731" r:id="rId45"/>
    <p:sldLayoutId id="2147483732" r:id="rId46"/>
  </p:sldLayoutIdLst>
  <p:hf hdr="0" ftr="0" dt="0"/>
  <p:txStyles>
    <p:titleStyle>
      <a:lvl1pPr algn="l" defTabSz="975482" rtl="0" eaLnBrk="1" latinLnBrk="0" hangingPunct="1">
        <a:lnSpc>
          <a:spcPct val="90000"/>
        </a:lnSpc>
        <a:spcBef>
          <a:spcPct val="0"/>
        </a:spcBef>
        <a:buNone/>
        <a:defRPr sz="4694" kern="1200">
          <a:solidFill>
            <a:schemeClr val="tx1"/>
          </a:solidFill>
          <a:latin typeface="+mj-lt"/>
          <a:ea typeface="+mj-ea"/>
          <a:cs typeface="+mj-cs"/>
        </a:defRPr>
      </a:lvl1pPr>
    </p:titleStyle>
    <p:bodyStyle>
      <a:lvl1pPr marL="243870" indent="-243870" algn="l" defTabSz="975482"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611" indent="-243870" algn="l" defTabSz="975482"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352" indent="-243870" algn="l" defTabSz="975482" rtl="0" eaLnBrk="1" latinLnBrk="0" hangingPunct="1">
        <a:lnSpc>
          <a:spcPct val="90000"/>
        </a:lnSpc>
        <a:spcBef>
          <a:spcPts val="533"/>
        </a:spcBef>
        <a:buFont typeface="Arial" panose="020B0604020202020204" pitchFamily="34" charset="0"/>
        <a:buChar char="•"/>
        <a:defRPr sz="2134" kern="1200">
          <a:solidFill>
            <a:schemeClr val="tx1"/>
          </a:solidFill>
          <a:latin typeface="+mn-lt"/>
          <a:ea typeface="+mn-ea"/>
          <a:cs typeface="+mn-cs"/>
        </a:defRPr>
      </a:lvl3pPr>
      <a:lvl4pPr marL="1707093" indent="-243870" algn="l" defTabSz="975482"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834" indent="-243870" algn="l" defTabSz="975482"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575" indent="-243870" algn="l" defTabSz="975482"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316" indent="-243870" algn="l" defTabSz="975482"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8057" indent="-243870" algn="l" defTabSz="975482"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798" indent="-243870" algn="l" defTabSz="975482"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482" rtl="0" eaLnBrk="1" latinLnBrk="0" hangingPunct="1">
        <a:defRPr sz="1920" kern="1200">
          <a:solidFill>
            <a:schemeClr val="tx1"/>
          </a:solidFill>
          <a:latin typeface="+mn-lt"/>
          <a:ea typeface="+mn-ea"/>
          <a:cs typeface="+mn-cs"/>
        </a:defRPr>
      </a:lvl1pPr>
      <a:lvl2pPr marL="487741" algn="l" defTabSz="975482" rtl="0" eaLnBrk="1" latinLnBrk="0" hangingPunct="1">
        <a:defRPr sz="1920" kern="1200">
          <a:solidFill>
            <a:schemeClr val="tx1"/>
          </a:solidFill>
          <a:latin typeface="+mn-lt"/>
          <a:ea typeface="+mn-ea"/>
          <a:cs typeface="+mn-cs"/>
        </a:defRPr>
      </a:lvl2pPr>
      <a:lvl3pPr marL="975482" algn="l" defTabSz="975482" rtl="0" eaLnBrk="1" latinLnBrk="0" hangingPunct="1">
        <a:defRPr sz="1920" kern="1200">
          <a:solidFill>
            <a:schemeClr val="tx1"/>
          </a:solidFill>
          <a:latin typeface="+mn-lt"/>
          <a:ea typeface="+mn-ea"/>
          <a:cs typeface="+mn-cs"/>
        </a:defRPr>
      </a:lvl3pPr>
      <a:lvl4pPr marL="1463223" algn="l" defTabSz="975482" rtl="0" eaLnBrk="1" latinLnBrk="0" hangingPunct="1">
        <a:defRPr sz="1920" kern="1200">
          <a:solidFill>
            <a:schemeClr val="tx1"/>
          </a:solidFill>
          <a:latin typeface="+mn-lt"/>
          <a:ea typeface="+mn-ea"/>
          <a:cs typeface="+mn-cs"/>
        </a:defRPr>
      </a:lvl4pPr>
      <a:lvl5pPr marL="1950964" algn="l" defTabSz="975482" rtl="0" eaLnBrk="1" latinLnBrk="0" hangingPunct="1">
        <a:defRPr sz="1920" kern="1200">
          <a:solidFill>
            <a:schemeClr val="tx1"/>
          </a:solidFill>
          <a:latin typeface="+mn-lt"/>
          <a:ea typeface="+mn-ea"/>
          <a:cs typeface="+mn-cs"/>
        </a:defRPr>
      </a:lvl5pPr>
      <a:lvl6pPr marL="2438705" algn="l" defTabSz="975482" rtl="0" eaLnBrk="1" latinLnBrk="0" hangingPunct="1">
        <a:defRPr sz="1920" kern="1200">
          <a:solidFill>
            <a:schemeClr val="tx1"/>
          </a:solidFill>
          <a:latin typeface="+mn-lt"/>
          <a:ea typeface="+mn-ea"/>
          <a:cs typeface="+mn-cs"/>
        </a:defRPr>
      </a:lvl6pPr>
      <a:lvl7pPr marL="2926446" algn="l" defTabSz="975482" rtl="0" eaLnBrk="1" latinLnBrk="0" hangingPunct="1">
        <a:defRPr sz="1920" kern="1200">
          <a:solidFill>
            <a:schemeClr val="tx1"/>
          </a:solidFill>
          <a:latin typeface="+mn-lt"/>
          <a:ea typeface="+mn-ea"/>
          <a:cs typeface="+mn-cs"/>
        </a:defRPr>
      </a:lvl7pPr>
      <a:lvl8pPr marL="3414187" algn="l" defTabSz="975482" rtl="0" eaLnBrk="1" latinLnBrk="0" hangingPunct="1">
        <a:defRPr sz="1920" kern="1200">
          <a:solidFill>
            <a:schemeClr val="tx1"/>
          </a:solidFill>
          <a:latin typeface="+mn-lt"/>
          <a:ea typeface="+mn-ea"/>
          <a:cs typeface="+mn-cs"/>
        </a:defRPr>
      </a:lvl8pPr>
      <a:lvl9pPr marL="3901928" algn="l" defTabSz="975482"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123046" y="719497"/>
            <a:ext cx="10828420" cy="3684061"/>
          </a:xfrm>
        </p:spPr>
        <p:txBody>
          <a:bodyPr>
            <a:normAutofit fontScale="90000"/>
          </a:bodyPr>
          <a:lstStyle/>
          <a:p>
            <a:r>
              <a:rPr lang="en-GB" sz="4900" dirty="0" smtClean="0">
                <a:latin typeface="Times New Roman" panose="02020603050405020304" pitchFamily="18" charset="0"/>
                <a:cs typeface="Times New Roman" panose="02020603050405020304" pitchFamily="18" charset="0"/>
              </a:rPr>
              <a:t>Fintech, Financial Stability and Regulation </a:t>
            </a:r>
            <a:br>
              <a:rPr lang="en-GB" sz="4900" dirty="0" smtClean="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
            </a:r>
            <a:br>
              <a:rPr lang="en-GB" dirty="0">
                <a:latin typeface="Times New Roman" panose="02020603050405020304" pitchFamily="18" charset="0"/>
                <a:cs typeface="Times New Roman" panose="02020603050405020304" pitchFamily="18" charset="0"/>
              </a:rPr>
            </a:br>
            <a:r>
              <a:rPr lang="en-GB" sz="4000" dirty="0" smtClean="0">
                <a:latin typeface="Times New Roman" panose="02020603050405020304" pitchFamily="18" charset="0"/>
                <a:cs typeface="Times New Roman" panose="02020603050405020304" pitchFamily="18" charset="0"/>
              </a:rPr>
              <a:t>Franklin Allen</a:t>
            </a:r>
            <a:br>
              <a:rPr lang="en-GB" sz="4000" dirty="0" smtClean="0">
                <a:latin typeface="Times New Roman" panose="02020603050405020304" pitchFamily="18" charset="0"/>
                <a:cs typeface="Times New Roman" panose="02020603050405020304" pitchFamily="18" charset="0"/>
              </a:rPr>
            </a:br>
            <a:r>
              <a:rPr lang="en-GB" sz="4000" dirty="0" smtClean="0">
                <a:latin typeface="Times New Roman" panose="02020603050405020304" pitchFamily="18" charset="0"/>
                <a:cs typeface="Times New Roman" panose="02020603050405020304" pitchFamily="18" charset="0"/>
              </a:rPr>
              <a:t>Imperial College London</a:t>
            </a:r>
            <a:br>
              <a:rPr lang="en-GB" sz="4000" dirty="0" smtClean="0">
                <a:latin typeface="Times New Roman" panose="02020603050405020304" pitchFamily="18" charset="0"/>
                <a:cs typeface="Times New Roman" panose="02020603050405020304" pitchFamily="18" charset="0"/>
              </a:rPr>
            </a:br>
            <a:endParaRPr lang="en-GB" sz="4000" dirty="0">
              <a:latin typeface="Times New Roman" panose="02020603050405020304" pitchFamily="18" charset="0"/>
              <a:cs typeface="Times New Roman" panose="02020603050405020304" pitchFamily="18" charset="0"/>
            </a:endParaRPr>
          </a:p>
        </p:txBody>
      </p:sp>
      <p:sp>
        <p:nvSpPr>
          <p:cNvPr id="8" name="Subtitle 7"/>
          <p:cNvSpPr>
            <a:spLocks noGrp="1"/>
          </p:cNvSpPr>
          <p:nvPr>
            <p:ph type="subTitle" idx="1"/>
          </p:nvPr>
        </p:nvSpPr>
        <p:spPr>
          <a:xfrm>
            <a:off x="3437010" y="5623007"/>
            <a:ext cx="6200492" cy="2859256"/>
          </a:xfrm>
        </p:spPr>
        <p:txBody>
          <a:bodyPr>
            <a:normAutofit fontScale="92500" lnSpcReduction="10000"/>
          </a:bodyPr>
          <a:lstStyle/>
          <a:p>
            <a:r>
              <a:rPr lang="en-GB" sz="3600" dirty="0" smtClean="0">
                <a:latin typeface="Times New Roman" panose="02020603050405020304" pitchFamily="18" charset="0"/>
                <a:cs typeface="Times New Roman" panose="02020603050405020304" pitchFamily="18" charset="0"/>
              </a:rPr>
              <a:t>IWSFAS Conference</a:t>
            </a:r>
          </a:p>
          <a:p>
            <a:r>
              <a:rPr lang="en-GB" sz="3600" dirty="0" smtClean="0">
                <a:latin typeface="Times New Roman" panose="02020603050405020304" pitchFamily="18" charset="0"/>
                <a:cs typeface="Times New Roman" panose="02020603050405020304" pitchFamily="18" charset="0"/>
              </a:rPr>
              <a:t>Cass Business School</a:t>
            </a:r>
          </a:p>
          <a:p>
            <a:r>
              <a:rPr lang="en-GB" sz="3600" dirty="0" smtClean="0">
                <a:latin typeface="Times New Roman" panose="02020603050405020304" pitchFamily="18" charset="0"/>
                <a:cs typeface="Times New Roman" panose="02020603050405020304" pitchFamily="18" charset="0"/>
              </a:rPr>
              <a:t>City University</a:t>
            </a:r>
          </a:p>
          <a:p>
            <a:r>
              <a:rPr lang="en-GB" sz="3600" dirty="0">
                <a:latin typeface="Times New Roman" panose="02020603050405020304" pitchFamily="18" charset="0"/>
                <a:cs typeface="Times New Roman" panose="02020603050405020304" pitchFamily="18" charset="0"/>
              </a:rPr>
              <a:t>London</a:t>
            </a:r>
            <a:endParaRPr lang="en-GB" sz="3600" dirty="0" smtClean="0">
              <a:latin typeface="Times New Roman" panose="02020603050405020304" pitchFamily="18" charset="0"/>
              <a:cs typeface="Times New Roman" panose="02020603050405020304" pitchFamily="18" charset="0"/>
            </a:endParaRPr>
          </a:p>
          <a:p>
            <a:r>
              <a:rPr lang="en-GB" sz="3900" dirty="0" smtClean="0">
                <a:latin typeface="Times New Roman" panose="02020603050405020304" pitchFamily="18" charset="0"/>
                <a:cs typeface="Times New Roman" panose="02020603050405020304" pitchFamily="18" charset="0"/>
              </a:rPr>
              <a:t>10 September 2018</a:t>
            </a:r>
          </a:p>
          <a:p>
            <a:endParaRPr lang="en-GB" sz="3900" dirty="0" smtClean="0">
              <a:latin typeface="Times New Roman" panose="02020603050405020304" pitchFamily="18" charset="0"/>
              <a:cs typeface="Times New Roman" panose="02020603050405020304" pitchFamily="18" charset="0"/>
            </a:endParaRPr>
          </a:p>
          <a:p>
            <a:endParaRPr lang="en-GB" sz="3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492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10</a:t>
            </a:fld>
            <a:endParaRPr lang="en-US"/>
          </a:p>
        </p:txBody>
      </p:sp>
      <p:pic>
        <p:nvPicPr>
          <p:cNvPr id="3" name="Picture 2"/>
          <p:cNvPicPr>
            <a:picLocks noChangeAspect="1"/>
          </p:cNvPicPr>
          <p:nvPr/>
        </p:nvPicPr>
        <p:blipFill>
          <a:blip r:embed="rId3"/>
          <a:stretch>
            <a:fillRect/>
          </a:stretch>
        </p:blipFill>
        <p:spPr>
          <a:xfrm>
            <a:off x="1070613" y="1025912"/>
            <a:ext cx="11247571" cy="7225989"/>
          </a:xfrm>
          <a:prstGeom prst="rect">
            <a:avLst/>
          </a:prstGeom>
        </p:spPr>
      </p:pic>
    </p:spTree>
    <p:extLst>
      <p:ext uri="{BB962C8B-B14F-4D97-AF65-F5344CB8AC3E}">
        <p14:creationId xmlns:p14="http://schemas.microsoft.com/office/powerpoint/2010/main" val="324341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61737" y="384342"/>
            <a:ext cx="11703050" cy="1625600"/>
          </a:xfrm>
        </p:spPr>
        <p:txBody>
          <a:bodyPr>
            <a:normAutofit/>
          </a:bodyPr>
          <a:lstStyle/>
          <a:p>
            <a:pPr algn="ctr"/>
            <a:r>
              <a:rPr lang="en-US" sz="4800" dirty="0" smtClean="0">
                <a:latin typeface="Times New Roman" pitchFamily="18" charset="0"/>
                <a:cs typeface="Times New Roman" pitchFamily="18" charset="0"/>
              </a:rPr>
              <a:t>Cryptocurrencies (cont.)</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29389" y="1962150"/>
            <a:ext cx="11701463" cy="7254039"/>
          </a:xfrm>
        </p:spPr>
        <p:txBody>
          <a:bodyPr>
            <a:normAutofit/>
          </a:bodyPr>
          <a:lstStyle/>
          <a:p>
            <a:pPr lvl="1"/>
            <a:r>
              <a:rPr lang="en-US" sz="3600" dirty="0" smtClean="0">
                <a:latin typeface="Times New Roman" pitchFamily="18" charset="0"/>
                <a:cs typeface="Times New Roman" pitchFamily="18" charset="0"/>
              </a:rPr>
              <a:t>Significant developments of </a:t>
            </a:r>
            <a:r>
              <a:rPr lang="en-US" sz="3600" dirty="0" err="1" smtClean="0">
                <a:latin typeface="Times New Roman" pitchFamily="18" charset="0"/>
                <a:cs typeface="Times New Roman" pitchFamily="18" charset="0"/>
              </a:rPr>
              <a:t>blockchain</a:t>
            </a:r>
            <a:r>
              <a:rPr lang="en-US" sz="3600" dirty="0" smtClean="0">
                <a:latin typeface="Times New Roman" pitchFamily="18" charset="0"/>
                <a:cs typeface="Times New Roman" pitchFamily="18" charset="0"/>
              </a:rPr>
              <a:t> technology such as </a:t>
            </a:r>
            <a:r>
              <a:rPr lang="en-US" sz="3600" dirty="0" err="1" smtClean="0">
                <a:latin typeface="Times New Roman" pitchFamily="18" charset="0"/>
                <a:cs typeface="Times New Roman" pitchFamily="18" charset="0"/>
              </a:rPr>
              <a:t>Ethereum</a:t>
            </a:r>
            <a:r>
              <a:rPr lang="en-US" sz="3600" dirty="0" smtClean="0">
                <a:latin typeface="Times New Roman" pitchFamily="18" charset="0"/>
                <a:cs typeface="Times New Roman" pitchFamily="18" charset="0"/>
              </a:rPr>
              <a:t> – open up whole new sets of possibilities such as “smart contracts” – see e.g. </a:t>
            </a:r>
            <a:r>
              <a:rPr lang="en-US" sz="3600" dirty="0" err="1" smtClean="0">
                <a:latin typeface="Times New Roman" pitchFamily="18" charset="0"/>
                <a:cs typeface="Times New Roman" pitchFamily="18" charset="0"/>
              </a:rPr>
              <a:t>Tinn</a:t>
            </a:r>
            <a:r>
              <a:rPr lang="en-US" sz="3600" dirty="0" smtClean="0">
                <a:latin typeface="Times New Roman" pitchFamily="18" charset="0"/>
                <a:cs typeface="Times New Roman" pitchFamily="18" charset="0"/>
              </a:rPr>
              <a:t> (2018)</a:t>
            </a:r>
            <a:r>
              <a:rPr lang="en-US" sz="3600" dirty="0" smtClean="0">
                <a:latin typeface="Times New Roman" pitchFamily="18" charset="0"/>
                <a:cs typeface="Times New Roman" pitchFamily="18" charset="0"/>
              </a:rPr>
              <a:t> </a:t>
            </a:r>
          </a:p>
          <a:p>
            <a:pPr marL="487741" lvl="1" indent="0">
              <a:buNone/>
            </a:pPr>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Many </a:t>
            </a:r>
            <a:r>
              <a:rPr lang="en-US" sz="3600" dirty="0" smtClean="0">
                <a:latin typeface="Times New Roman" pitchFamily="18" charset="0"/>
                <a:cs typeface="Times New Roman" pitchFamily="18" charset="0"/>
              </a:rPr>
              <a:t>regulatory issues</a:t>
            </a:r>
          </a:p>
          <a:p>
            <a:pPr lvl="2"/>
            <a:endParaRPr lang="en-US" sz="3174" dirty="0" smtClean="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Is </a:t>
            </a:r>
            <a:r>
              <a:rPr lang="en-US" sz="3600" dirty="0" smtClean="0">
                <a:latin typeface="Times New Roman" pitchFamily="18" charset="0"/>
                <a:cs typeface="Times New Roman" pitchFamily="18" charset="0"/>
              </a:rPr>
              <a:t>privacy good or bad?</a:t>
            </a:r>
          </a:p>
          <a:p>
            <a:pPr lvl="2"/>
            <a:endParaRPr lang="en-US" sz="3600" dirty="0" smtClean="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Consumer </a:t>
            </a:r>
            <a:r>
              <a:rPr lang="en-US" sz="3600" dirty="0" smtClean="0">
                <a:latin typeface="Times New Roman" pitchFamily="18" charset="0"/>
                <a:cs typeface="Times New Roman" pitchFamily="18" charset="0"/>
              </a:rPr>
              <a:t>protection issues</a:t>
            </a:r>
          </a:p>
          <a:p>
            <a:pPr lvl="2"/>
            <a:endParaRPr lang="en-US" sz="3600" dirty="0" smtClean="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Systemic </a:t>
            </a:r>
            <a:r>
              <a:rPr lang="en-US" sz="3600" dirty="0" smtClean="0">
                <a:latin typeface="Times New Roman" pitchFamily="18" charset="0"/>
                <a:cs typeface="Times New Roman" pitchFamily="18" charset="0"/>
              </a:rPr>
              <a:t>risk issue </a:t>
            </a: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11</a:t>
            </a:fld>
            <a:endParaRPr lang="en-US"/>
          </a:p>
        </p:txBody>
      </p:sp>
    </p:spTree>
    <p:extLst>
      <p:ext uri="{BB962C8B-B14F-4D97-AF65-F5344CB8AC3E}">
        <p14:creationId xmlns:p14="http://schemas.microsoft.com/office/powerpoint/2010/main" val="747215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61737" y="384342"/>
            <a:ext cx="11703050" cy="1625600"/>
          </a:xfrm>
        </p:spPr>
        <p:txBody>
          <a:bodyPr>
            <a:normAutofit/>
          </a:bodyPr>
          <a:lstStyle/>
          <a:p>
            <a:pPr algn="ctr"/>
            <a:r>
              <a:rPr lang="en-US" sz="4800" dirty="0" smtClean="0">
                <a:latin typeface="Times New Roman" pitchFamily="18" charset="0"/>
                <a:cs typeface="Times New Roman" pitchFamily="18" charset="0"/>
              </a:rPr>
              <a:t>Initial Coin Offerings (ICOs)</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29389" y="1962150"/>
            <a:ext cx="11701463" cy="6892925"/>
          </a:xfrm>
        </p:spPr>
        <p:txBody>
          <a:bodyPr>
            <a:normAutofit/>
          </a:bodyPr>
          <a:lstStyle/>
          <a:p>
            <a:pPr lvl="1"/>
            <a:r>
              <a:rPr lang="en-US" sz="3600" dirty="0" smtClean="0">
                <a:latin typeface="Times New Roman" pitchFamily="18" charset="0"/>
                <a:cs typeface="Times New Roman" pitchFamily="18" charset="0"/>
              </a:rPr>
              <a:t>ICOs are a rapidly growing form of corporate finance – in 2017 there were 18 a month and total of $3.7 billion raised for the year while up to July 2018 there were 99 a month and $17 </a:t>
            </a:r>
            <a:r>
              <a:rPr lang="en-US" sz="3600" dirty="0" smtClean="0">
                <a:latin typeface="Times New Roman" pitchFamily="18" charset="0"/>
                <a:cs typeface="Times New Roman" pitchFamily="18" charset="0"/>
              </a:rPr>
              <a:t>billion had </a:t>
            </a:r>
            <a:r>
              <a:rPr lang="en-US" sz="3600" dirty="0" smtClean="0">
                <a:latin typeface="Times New Roman" pitchFamily="18" charset="0"/>
                <a:cs typeface="Times New Roman" pitchFamily="18" charset="0"/>
              </a:rPr>
              <a:t>been </a:t>
            </a:r>
            <a:r>
              <a:rPr lang="en-US" sz="3600" dirty="0" smtClean="0">
                <a:latin typeface="Times New Roman" pitchFamily="18" charset="0"/>
                <a:cs typeface="Times New Roman" pitchFamily="18" charset="0"/>
              </a:rPr>
              <a:t>raised (</a:t>
            </a:r>
            <a:r>
              <a:rPr lang="en-US" sz="3600" i="1" dirty="0" smtClean="0">
                <a:latin typeface="Times New Roman" pitchFamily="18" charset="0"/>
                <a:cs typeface="Times New Roman" pitchFamily="18" charset="0"/>
              </a:rPr>
              <a:t>Economist</a:t>
            </a:r>
            <a:r>
              <a:rPr lang="en-US" sz="3600" dirty="0" smtClean="0">
                <a:latin typeface="Times New Roman" pitchFamily="18" charset="0"/>
                <a:cs typeface="Times New Roman" pitchFamily="18" charset="0"/>
              </a:rPr>
              <a:t>, 1 September 2018)</a:t>
            </a:r>
            <a:endParaRPr lang="en-US" sz="3600" dirty="0" smtClean="0">
              <a:latin typeface="Times New Roman" pitchFamily="18" charset="0"/>
              <a:cs typeface="Times New Roman" pitchFamily="18" charset="0"/>
            </a:endParaRP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There a whole range of interesting questions associated with ICOs including the fact that they can represent a new form of corporation, e.g., </a:t>
            </a:r>
            <a:r>
              <a:rPr lang="en-US" sz="3600" dirty="0" err="1" smtClean="0">
                <a:latin typeface="Times New Roman" pitchFamily="18" charset="0"/>
                <a:cs typeface="Times New Roman" pitchFamily="18" charset="0"/>
              </a:rPr>
              <a:t>Streamr</a:t>
            </a:r>
            <a:endParaRPr lang="en-US" sz="3600" dirty="0" smtClean="0">
              <a:latin typeface="Times New Roman" pitchFamily="18" charset="0"/>
              <a:cs typeface="Times New Roman" pitchFamily="18" charset="0"/>
            </a:endParaRPr>
          </a:p>
          <a:p>
            <a:pPr lvl="1"/>
            <a:endParaRPr lang="en-US" sz="3600" dirty="0">
              <a:latin typeface="Times New Roman" pitchFamily="18" charset="0"/>
              <a:cs typeface="Times New Roman" pitchFamily="18" charset="0"/>
            </a:endParaRPr>
          </a:p>
          <a:p>
            <a:pPr lvl="1"/>
            <a:r>
              <a:rPr lang="en-US" sz="3600" dirty="0" err="1" smtClean="0">
                <a:latin typeface="Times New Roman" pitchFamily="18" charset="0"/>
                <a:cs typeface="Times New Roman" pitchFamily="18" charset="0"/>
              </a:rPr>
              <a:t>Zetzsche</a:t>
            </a:r>
            <a:r>
              <a:rPr lang="en-US" sz="3600" dirty="0" smtClean="0">
                <a:latin typeface="Times New Roman" pitchFamily="18" charset="0"/>
                <a:cs typeface="Times New Roman" pitchFamily="18" charset="0"/>
              </a:rPr>
              <a:t>, Buckley, </a:t>
            </a:r>
            <a:r>
              <a:rPr lang="en-US" sz="3600" dirty="0" err="1" smtClean="0">
                <a:latin typeface="Times New Roman" pitchFamily="18" charset="0"/>
                <a:cs typeface="Times New Roman" pitchFamily="18" charset="0"/>
              </a:rPr>
              <a:t>Arner</a:t>
            </a:r>
            <a:r>
              <a:rPr lang="en-US" sz="3600" dirty="0" smtClean="0">
                <a:latin typeface="Times New Roman" pitchFamily="18" charset="0"/>
                <a:cs typeface="Times New Roman" pitchFamily="18" charset="0"/>
              </a:rPr>
              <a:t> and </a:t>
            </a:r>
            <a:r>
              <a:rPr lang="en-US" sz="3600" dirty="0" err="1" smtClean="0">
                <a:latin typeface="Times New Roman" pitchFamily="18" charset="0"/>
                <a:cs typeface="Times New Roman" pitchFamily="18" charset="0"/>
              </a:rPr>
              <a:t>Fohr</a:t>
            </a:r>
            <a:r>
              <a:rPr lang="en-US" sz="3600" dirty="0" smtClean="0">
                <a:latin typeface="Times New Roman" pitchFamily="18" charset="0"/>
                <a:cs typeface="Times New Roman" pitchFamily="18" charset="0"/>
              </a:rPr>
              <a:t> (2017) give the following classification</a:t>
            </a:r>
          </a:p>
          <a:p>
            <a:pPr lvl="1"/>
            <a:endParaRPr lang="en-US" sz="3600" dirty="0">
              <a:latin typeface="Times New Roman" pitchFamily="18" charset="0"/>
              <a:cs typeface="Times New Roman" pitchFamily="18" charset="0"/>
            </a:endParaRPr>
          </a:p>
          <a:p>
            <a:pPr lvl="1"/>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12</a:t>
            </a:fld>
            <a:endParaRPr lang="en-US"/>
          </a:p>
        </p:txBody>
      </p:sp>
    </p:spTree>
    <p:extLst>
      <p:ext uri="{BB962C8B-B14F-4D97-AF65-F5344CB8AC3E}">
        <p14:creationId xmlns:p14="http://schemas.microsoft.com/office/powerpoint/2010/main" val="1761083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13</a:t>
            </a:fld>
            <a:endParaRPr lang="en-US"/>
          </a:p>
        </p:txBody>
      </p:sp>
      <p:pic>
        <p:nvPicPr>
          <p:cNvPr id="3" name="Picture 2"/>
          <p:cNvPicPr>
            <a:picLocks noChangeAspect="1"/>
          </p:cNvPicPr>
          <p:nvPr/>
        </p:nvPicPr>
        <p:blipFill>
          <a:blip r:embed="rId3"/>
          <a:stretch>
            <a:fillRect/>
          </a:stretch>
        </p:blipFill>
        <p:spPr>
          <a:xfrm>
            <a:off x="625642" y="757989"/>
            <a:ext cx="11911263" cy="8280683"/>
          </a:xfrm>
          <a:prstGeom prst="rect">
            <a:avLst/>
          </a:prstGeom>
        </p:spPr>
      </p:pic>
    </p:spTree>
    <p:extLst>
      <p:ext uri="{BB962C8B-B14F-4D97-AF65-F5344CB8AC3E}">
        <p14:creationId xmlns:p14="http://schemas.microsoft.com/office/powerpoint/2010/main" val="1330749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61737" y="384342"/>
            <a:ext cx="11703050" cy="1625600"/>
          </a:xfrm>
        </p:spPr>
        <p:txBody>
          <a:bodyPr>
            <a:normAutofit/>
          </a:bodyPr>
          <a:lstStyle/>
          <a:p>
            <a:pPr algn="ctr"/>
            <a:r>
              <a:rPr lang="en-US" sz="4800" dirty="0" smtClean="0">
                <a:latin typeface="Times New Roman" pitchFamily="18" charset="0"/>
                <a:cs typeface="Times New Roman" pitchFamily="18" charset="0"/>
              </a:rPr>
              <a:t>Initial Coin Offerings (ICOs) (cont.)</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29389" y="1962150"/>
            <a:ext cx="11701463" cy="6892925"/>
          </a:xfrm>
        </p:spPr>
        <p:txBody>
          <a:bodyPr>
            <a:normAutofit/>
          </a:bodyPr>
          <a:lstStyle/>
          <a:p>
            <a:pPr lvl="1"/>
            <a:r>
              <a:rPr lang="en-US" sz="3600" dirty="0" smtClean="0">
                <a:latin typeface="Times New Roman" pitchFamily="18" charset="0"/>
                <a:cs typeface="Times New Roman" pitchFamily="18" charset="0"/>
              </a:rPr>
              <a:t>ICOs raise a whole set of interesting regulation issues</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Role of the “White Paper” – they take many different forms but usually describe the nature of the technology being funded and the uses the technology can be put to</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Often ICOs are structured to avoid regulation – in 51% of </a:t>
            </a:r>
            <a:r>
              <a:rPr lang="en-US" sz="3600" dirty="0" err="1" smtClean="0">
                <a:latin typeface="Times New Roman" pitchFamily="18" charset="0"/>
                <a:cs typeface="Times New Roman" pitchFamily="18" charset="0"/>
              </a:rPr>
              <a:t>Zetzsche</a:t>
            </a:r>
            <a:r>
              <a:rPr lang="en-US" sz="3600" dirty="0" smtClean="0">
                <a:latin typeface="Times New Roman" pitchFamily="18" charset="0"/>
                <a:cs typeface="Times New Roman" pitchFamily="18" charset="0"/>
              </a:rPr>
              <a:t> et al.’s (2017) sample investors from certain countries were excluded from participation while 80% have no mention of the regulatory status of the ICO</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Switzerland is a frequent venue for ICOs</a:t>
            </a:r>
          </a:p>
          <a:p>
            <a:pPr lvl="1"/>
            <a:endParaRPr lang="en-US" sz="3600" dirty="0">
              <a:latin typeface="Times New Roman" pitchFamily="18" charset="0"/>
              <a:cs typeface="Times New Roman" pitchFamily="18" charset="0"/>
            </a:endParaRPr>
          </a:p>
          <a:p>
            <a:pPr lvl="1"/>
            <a:endParaRPr lang="en-US" sz="3600" dirty="0">
              <a:latin typeface="Times New Roman" pitchFamily="18" charset="0"/>
              <a:cs typeface="Times New Roman" pitchFamily="18" charset="0"/>
            </a:endParaRPr>
          </a:p>
          <a:p>
            <a:pPr lvl="1"/>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14</a:t>
            </a:fld>
            <a:endParaRPr lang="en-US"/>
          </a:p>
        </p:txBody>
      </p:sp>
    </p:spTree>
    <p:extLst>
      <p:ext uri="{BB962C8B-B14F-4D97-AF65-F5344CB8AC3E}">
        <p14:creationId xmlns:p14="http://schemas.microsoft.com/office/powerpoint/2010/main" val="1415101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lvl="1" algn="ctr"/>
            <a:r>
              <a:rPr lang="en-US" sz="5119" dirty="0" smtClean="0">
                <a:latin typeface="Times New Roman" pitchFamily="18" charset="0"/>
                <a:cs typeface="Times New Roman" pitchFamily="18" charset="0"/>
              </a:rPr>
              <a:t>Settlement systems using </a:t>
            </a:r>
            <a:r>
              <a:rPr lang="en-US" sz="5119" dirty="0" err="1" smtClean="0">
                <a:latin typeface="Times New Roman" pitchFamily="18" charset="0"/>
                <a:cs typeface="Times New Roman" pitchFamily="18" charset="0"/>
              </a:rPr>
              <a:t>blockchain</a:t>
            </a:r>
            <a:endParaRPr lang="en-US" sz="3982" dirty="0">
              <a:latin typeface="Times New Roman" pitchFamily="18" charset="0"/>
              <a:cs typeface="Times New Roman" pitchFamily="18" charset="0"/>
            </a:endParaRPr>
          </a:p>
        </p:txBody>
      </p:sp>
      <p:sp>
        <p:nvSpPr>
          <p:cNvPr id="8195" name="Content Placeholder 2"/>
          <p:cNvSpPr>
            <a:spLocks noGrp="1"/>
          </p:cNvSpPr>
          <p:nvPr>
            <p:ph idx="1"/>
          </p:nvPr>
        </p:nvSpPr>
        <p:spPr>
          <a:xfrm>
            <a:off x="760342" y="2167114"/>
            <a:ext cx="11702415" cy="6826409"/>
          </a:xfrm>
        </p:spPr>
        <p:txBody>
          <a:bodyPr>
            <a:normAutofit/>
          </a:bodyPr>
          <a:lstStyle/>
          <a:p>
            <a:r>
              <a:rPr lang="en-US" sz="3600" dirty="0" smtClean="0">
                <a:latin typeface="Times New Roman" pitchFamily="18" charset="0"/>
              </a:rPr>
              <a:t>One of the most frequently mentioned applications for </a:t>
            </a:r>
            <a:r>
              <a:rPr lang="en-US" sz="3600" dirty="0" err="1" smtClean="0">
                <a:latin typeface="Times New Roman" pitchFamily="18" charset="0"/>
              </a:rPr>
              <a:t>blockchain</a:t>
            </a:r>
            <a:r>
              <a:rPr lang="en-US" sz="3600" dirty="0" smtClean="0">
                <a:latin typeface="Times New Roman" pitchFamily="18" charset="0"/>
              </a:rPr>
              <a:t> technology is to automate back office settlement and other functions – according to the </a:t>
            </a:r>
            <a:r>
              <a:rPr lang="en-US" sz="3600" i="1" dirty="0" smtClean="0">
                <a:latin typeface="Times New Roman" pitchFamily="18" charset="0"/>
              </a:rPr>
              <a:t>Economist </a:t>
            </a:r>
            <a:r>
              <a:rPr lang="en-US" sz="3600" dirty="0" smtClean="0">
                <a:latin typeface="Times New Roman" pitchFamily="18" charset="0"/>
              </a:rPr>
              <a:t>1 </a:t>
            </a:r>
            <a:r>
              <a:rPr lang="en-US" sz="3600" dirty="0" smtClean="0">
                <a:latin typeface="Times New Roman" pitchFamily="18" charset="0"/>
              </a:rPr>
              <a:t>September </a:t>
            </a:r>
            <a:r>
              <a:rPr lang="en-US" sz="3600" dirty="0" smtClean="0">
                <a:latin typeface="Times New Roman" pitchFamily="18" charset="0"/>
              </a:rPr>
              <a:t>2018 issue, </a:t>
            </a:r>
            <a:r>
              <a:rPr lang="en-US" sz="3600" dirty="0" smtClean="0">
                <a:latin typeface="Times New Roman" pitchFamily="18" charset="0"/>
              </a:rPr>
              <a:t>Santander has said that adopting </a:t>
            </a:r>
            <a:r>
              <a:rPr lang="en-US" sz="3600" dirty="0" err="1" smtClean="0">
                <a:latin typeface="Times New Roman" pitchFamily="18" charset="0"/>
              </a:rPr>
              <a:t>blockchains</a:t>
            </a:r>
            <a:r>
              <a:rPr lang="en-US" sz="3600" dirty="0" smtClean="0">
                <a:latin typeface="Times New Roman" pitchFamily="18" charset="0"/>
              </a:rPr>
              <a:t> could save the banking industry $20 billion a year in back office costs</a:t>
            </a:r>
          </a:p>
          <a:p>
            <a:endParaRPr lang="en-US" sz="3600" dirty="0">
              <a:latin typeface="Times New Roman" pitchFamily="18" charset="0"/>
            </a:endParaRPr>
          </a:p>
          <a:p>
            <a:r>
              <a:rPr lang="en-US" sz="3600" dirty="0" err="1" smtClean="0">
                <a:latin typeface="Times New Roman" pitchFamily="18" charset="0"/>
              </a:rPr>
              <a:t>Benos</a:t>
            </a:r>
            <a:r>
              <a:rPr lang="en-US" sz="3600" dirty="0" smtClean="0">
                <a:latin typeface="Times New Roman" pitchFamily="18" charset="0"/>
              </a:rPr>
              <a:t>, Garratt and </a:t>
            </a:r>
            <a:r>
              <a:rPr lang="en-US" sz="3600" dirty="0" err="1" smtClean="0">
                <a:latin typeface="Times New Roman" pitchFamily="18" charset="0"/>
              </a:rPr>
              <a:t>Gurrola</a:t>
            </a:r>
            <a:r>
              <a:rPr lang="en-US" sz="3600" dirty="0" smtClean="0">
                <a:latin typeface="Times New Roman" pitchFamily="18" charset="0"/>
              </a:rPr>
              <a:t>-Perez (2018)* consider the role of distributed ledger technology for settlement</a:t>
            </a:r>
          </a:p>
          <a:p>
            <a:endParaRPr lang="en-US" sz="3600" dirty="0">
              <a:latin typeface="Times New Roman" pitchFamily="18" charset="0"/>
            </a:endParaRPr>
          </a:p>
          <a:p>
            <a:r>
              <a:rPr lang="en-US" sz="3600" dirty="0" smtClean="0">
                <a:latin typeface="Times New Roman" pitchFamily="18" charset="0"/>
              </a:rPr>
              <a:t>An important issue is how long the adoption of this technology may take</a:t>
            </a:r>
            <a:endParaRPr lang="en-US" sz="3600" dirty="0">
              <a:latin typeface="Times New Roman" pitchFamily="18" charset="0"/>
            </a:endParaRPr>
          </a:p>
          <a:p>
            <a:endParaRPr lang="en-US" sz="3982" dirty="0">
              <a:latin typeface="Times New Roman" pitchFamily="18" charset="0"/>
            </a:endParaRPr>
          </a:p>
          <a:p>
            <a:endParaRPr lang="en-US" dirty="0"/>
          </a:p>
        </p:txBody>
      </p:sp>
      <p:sp>
        <p:nvSpPr>
          <p:cNvPr id="2" name="Slide Number Placeholder 1"/>
          <p:cNvSpPr>
            <a:spLocks noGrp="1"/>
          </p:cNvSpPr>
          <p:nvPr>
            <p:ph type="sldNum" sz="quarter" idx="12"/>
          </p:nvPr>
        </p:nvSpPr>
        <p:spPr/>
        <p:txBody>
          <a:bodyPr/>
          <a:lstStyle/>
          <a:p>
            <a:fld id="{5630EC9A-7BF1-4C77-8919-C202F010BE3F}" type="slidenum">
              <a:rPr lang="en-GB" smtClean="0"/>
              <a:t>15</a:t>
            </a:fld>
            <a:endParaRPr lang="en-GB"/>
          </a:p>
        </p:txBody>
      </p:sp>
    </p:spTree>
    <p:extLst>
      <p:ext uri="{BB962C8B-B14F-4D97-AF65-F5344CB8AC3E}">
        <p14:creationId xmlns:p14="http://schemas.microsoft.com/office/powerpoint/2010/main" val="3998458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894189" y="519205"/>
            <a:ext cx="11218010" cy="1020837"/>
          </a:xfrm>
        </p:spPr>
        <p:txBody>
          <a:bodyPr/>
          <a:lstStyle/>
          <a:p>
            <a:pPr algn="ctr"/>
            <a:r>
              <a:rPr lang="en-US" sz="4800" dirty="0" smtClean="0">
                <a:latin typeface="Times New Roman" pitchFamily="18" charset="0"/>
                <a:cs typeface="Times New Roman" pitchFamily="18" charset="0"/>
              </a:rPr>
              <a:t>High frequency trading </a:t>
            </a:r>
            <a:endParaRPr lang="en-US" sz="4800" dirty="0">
              <a:latin typeface="Times New Roman" pitchFamily="18" charset="0"/>
              <a:cs typeface="Times New Roman" pitchFamily="18" charset="0"/>
            </a:endParaRPr>
          </a:p>
        </p:txBody>
      </p:sp>
      <p:sp>
        <p:nvSpPr>
          <p:cNvPr id="29699" name="Content Placeholder 2"/>
          <p:cNvSpPr>
            <a:spLocks noGrp="1"/>
          </p:cNvSpPr>
          <p:nvPr>
            <p:ph idx="1"/>
          </p:nvPr>
        </p:nvSpPr>
        <p:spPr>
          <a:xfrm>
            <a:off x="790673" y="1761893"/>
            <a:ext cx="11226820" cy="7276779"/>
          </a:xfrm>
        </p:spPr>
        <p:txBody>
          <a:bodyPr>
            <a:normAutofit/>
          </a:bodyPr>
          <a:lstStyle/>
          <a:p>
            <a:pPr marL="514350" indent="-457200"/>
            <a:r>
              <a:rPr lang="en-US" sz="3600" dirty="0">
                <a:latin typeface="Times New Roman" pitchFamily="18" charset="0"/>
                <a:cs typeface="Times New Roman" pitchFamily="18" charset="0"/>
              </a:rPr>
              <a:t>Around 50-60% of trading volume in the U.S. is by high frequency traders</a:t>
            </a:r>
          </a:p>
          <a:p>
            <a:pPr marL="514350" indent="-457200"/>
            <a:endParaRPr lang="en-US" sz="3600" dirty="0">
              <a:latin typeface="Times New Roman" pitchFamily="18" charset="0"/>
              <a:cs typeface="Times New Roman" pitchFamily="18" charset="0"/>
            </a:endParaRPr>
          </a:p>
          <a:p>
            <a:pPr marL="514350" indent="-457200"/>
            <a:r>
              <a:rPr lang="en-US" sz="3600" dirty="0">
                <a:latin typeface="Times New Roman" pitchFamily="18" charset="0"/>
                <a:cs typeface="Times New Roman" pitchFamily="18" charset="0"/>
              </a:rPr>
              <a:t>On May 6, 2010 over 20,000 trades across more than 300 securities were executed at prices more than 60% away from their values just moments before. Many were executed at prices of a $0.01 or less, or as high as $100,000, before prices of those securities returned to their “pre-crash” </a:t>
            </a:r>
            <a:r>
              <a:rPr lang="en-US" sz="3600" dirty="0" smtClean="0">
                <a:latin typeface="Times New Roman" pitchFamily="18" charset="0"/>
                <a:cs typeface="Times New Roman" pitchFamily="18" charset="0"/>
              </a:rPr>
              <a:t>levels</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s</a:t>
            </a:r>
            <a:r>
              <a:rPr lang="en-US" sz="3600" dirty="0" smtClean="0">
                <a:latin typeface="Times New Roman" pitchFamily="18" charset="0"/>
                <a:cs typeface="Times New Roman" pitchFamily="18" charset="0"/>
              </a:rPr>
              <a:t>ee Kirilenko, Kyle, </a:t>
            </a:r>
            <a:r>
              <a:rPr lang="en-US" sz="3600" dirty="0" err="1" smtClean="0">
                <a:latin typeface="Times New Roman" pitchFamily="18" charset="0"/>
                <a:cs typeface="Times New Roman" pitchFamily="18" charset="0"/>
              </a:rPr>
              <a:t>Mehrdad</a:t>
            </a:r>
            <a:r>
              <a:rPr lang="en-US" sz="3600" dirty="0" smtClean="0">
                <a:latin typeface="Times New Roman" pitchFamily="18" charset="0"/>
                <a:cs typeface="Times New Roman" pitchFamily="18" charset="0"/>
              </a:rPr>
              <a:t> and </a:t>
            </a:r>
            <a:r>
              <a:rPr lang="en-US" sz="3600" dirty="0" err="1" smtClean="0">
                <a:latin typeface="Times New Roman" pitchFamily="18" charset="0"/>
                <a:cs typeface="Times New Roman" pitchFamily="18" charset="0"/>
              </a:rPr>
              <a:t>Tuzun</a:t>
            </a:r>
            <a:r>
              <a:rPr lang="en-US" sz="3600" dirty="0" smtClean="0">
                <a:latin typeface="Times New Roman" pitchFamily="18" charset="0"/>
                <a:cs typeface="Times New Roman" pitchFamily="18" charset="0"/>
              </a:rPr>
              <a:t> (2017)</a:t>
            </a:r>
            <a:endParaRPr lang="en-US" sz="3600" dirty="0">
              <a:latin typeface="Times New Roman" pitchFamily="18" charset="0"/>
              <a:cs typeface="Times New Roman" pitchFamily="18" charset="0"/>
            </a:endParaRPr>
          </a:p>
          <a:p>
            <a:pPr marL="514350" indent="-457200"/>
            <a:endParaRPr lang="en-US" sz="3600" dirty="0">
              <a:latin typeface="Times New Roman" pitchFamily="18" charset="0"/>
              <a:cs typeface="Times New Roman" pitchFamily="18" charset="0"/>
            </a:endParaRPr>
          </a:p>
          <a:p>
            <a:r>
              <a:rPr lang="en-US" sz="3600" dirty="0" smtClean="0">
                <a:latin typeface="Times New Roman" pitchFamily="18" charset="0"/>
                <a:cs typeface="Times New Roman" pitchFamily="18" charset="0"/>
              </a:rPr>
              <a:t>How should </a:t>
            </a:r>
            <a:r>
              <a:rPr lang="en-US" sz="3600" dirty="0">
                <a:latin typeface="Times New Roman" pitchFamily="18" charset="0"/>
                <a:cs typeface="Times New Roman" pitchFamily="18" charset="0"/>
              </a:rPr>
              <a:t>high frequency trading be regulated?</a:t>
            </a:r>
          </a:p>
          <a:p>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5630EC9A-7BF1-4C77-8919-C202F010BE3F}" type="slidenum">
              <a:rPr lang="en-GB" smtClean="0"/>
              <a:t>16</a:t>
            </a:fld>
            <a:endParaRPr lang="en-GB"/>
          </a:p>
        </p:txBody>
      </p:sp>
    </p:spTree>
    <p:extLst>
      <p:ext uri="{BB962C8B-B14F-4D97-AF65-F5344CB8AC3E}">
        <p14:creationId xmlns:p14="http://schemas.microsoft.com/office/powerpoint/2010/main" val="1121103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05327" y="454026"/>
            <a:ext cx="11703050" cy="1155082"/>
          </a:xfrm>
        </p:spPr>
        <p:txBody>
          <a:bodyPr>
            <a:normAutofit/>
          </a:bodyPr>
          <a:lstStyle/>
          <a:p>
            <a:pPr algn="ctr"/>
            <a:r>
              <a:rPr lang="en-US" sz="4800" dirty="0" smtClean="0">
                <a:latin typeface="Times New Roman" pitchFamily="18" charset="0"/>
                <a:cs typeface="Times New Roman" pitchFamily="18" charset="0"/>
              </a:rPr>
              <a:t>Fintech and quantitative investment strategies</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625642" y="2249904"/>
            <a:ext cx="11701463" cy="6942221"/>
          </a:xfrm>
        </p:spPr>
        <p:txBody>
          <a:bodyPr>
            <a:normAutofit lnSpcReduction="10000"/>
          </a:bodyPr>
          <a:lstStyle/>
          <a:p>
            <a:pPr lvl="1"/>
            <a:r>
              <a:rPr lang="en-US" sz="3600" dirty="0" smtClean="0">
                <a:latin typeface="Times New Roman" pitchFamily="18" charset="0"/>
                <a:cs typeface="Times New Roman" pitchFamily="18" charset="0"/>
              </a:rPr>
              <a:t>In recent years there has been considerable hype concerning the use of sophisticated computer based techniques for quantitative investment strategies</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Many people argue this is the future of investment management</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But we have been here before, e.g., Allen and Karjalainen (1999)</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Empirical evidence suggests quantitative strategies can work well in stable environments but are often caught out and work very poorly when there is a crisis or some other unexpected event </a:t>
            </a:r>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17</a:t>
            </a:fld>
            <a:endParaRPr lang="en-US"/>
          </a:p>
        </p:txBody>
      </p:sp>
    </p:spTree>
    <p:extLst>
      <p:ext uri="{BB962C8B-B14F-4D97-AF65-F5344CB8AC3E}">
        <p14:creationId xmlns:p14="http://schemas.microsoft.com/office/powerpoint/2010/main" val="2471648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37673" y="454026"/>
            <a:ext cx="11703050" cy="1625600"/>
          </a:xfrm>
        </p:spPr>
        <p:txBody>
          <a:bodyPr>
            <a:normAutofit/>
          </a:bodyPr>
          <a:lstStyle/>
          <a:p>
            <a:pPr algn="ctr"/>
            <a:r>
              <a:rPr lang="en-US" sz="4800" dirty="0" smtClean="0">
                <a:latin typeface="Times New Roman" pitchFamily="18" charset="0"/>
                <a:cs typeface="Times New Roman" pitchFamily="18" charset="0"/>
              </a:rPr>
              <a:t>Do computers help - why do quantitative investment strategies produce alpha?</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637673" y="2249904"/>
            <a:ext cx="11701463" cy="6653463"/>
          </a:xfrm>
        </p:spPr>
        <p:txBody>
          <a:bodyPr>
            <a:normAutofit lnSpcReduction="10000"/>
          </a:bodyPr>
          <a:lstStyle/>
          <a:p>
            <a:pPr lvl="1"/>
            <a:r>
              <a:rPr lang="en-US" sz="3600" dirty="0" smtClean="0">
                <a:latin typeface="Times New Roman" pitchFamily="18" charset="0"/>
                <a:cs typeface="Times New Roman" pitchFamily="18" charset="0"/>
              </a:rPr>
              <a:t>Perhaps the most important aspect of quantitative investment strategies for both buyers and sellers of the products is to understand if and how they produce excess returns</a:t>
            </a:r>
          </a:p>
          <a:p>
            <a:pPr lvl="1"/>
            <a:endParaRPr lang="en-US" sz="3600" dirty="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Are they simply reallocating returns across states so they look good most of the time but melt down occasionally?</a:t>
            </a:r>
          </a:p>
          <a:p>
            <a:pPr lvl="1"/>
            <a:endParaRPr lang="en-US" sz="3600" dirty="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Are there missing risk factors?</a:t>
            </a:r>
          </a:p>
          <a:p>
            <a:pPr lvl="2"/>
            <a:endParaRPr lang="en-US" sz="3600" dirty="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Are there market imperfections that the strategy is helping to get around and the increased efficiency is where the returns are coming from?</a:t>
            </a:r>
          </a:p>
          <a:p>
            <a:pPr lvl="2"/>
            <a:endParaRPr lang="en-US" sz="3174" dirty="0">
              <a:latin typeface="Times New Roman" pitchFamily="18" charset="0"/>
              <a:cs typeface="Times New Roman" pitchFamily="18" charset="0"/>
            </a:endParaRPr>
          </a:p>
          <a:p>
            <a:pPr marL="975482" lvl="2" indent="0">
              <a:buNone/>
            </a:pPr>
            <a:endParaRPr lang="en-US" sz="3174"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18</a:t>
            </a:fld>
            <a:endParaRPr lang="en-US"/>
          </a:p>
        </p:txBody>
      </p:sp>
    </p:spTree>
    <p:extLst>
      <p:ext uri="{BB962C8B-B14F-4D97-AF65-F5344CB8AC3E}">
        <p14:creationId xmlns:p14="http://schemas.microsoft.com/office/powerpoint/2010/main" val="3645158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53453" y="455613"/>
            <a:ext cx="11703050" cy="1625600"/>
          </a:xfrm>
        </p:spPr>
        <p:txBody>
          <a:bodyPr>
            <a:normAutofit/>
          </a:bodyPr>
          <a:lstStyle/>
          <a:p>
            <a:pPr algn="ctr"/>
            <a:r>
              <a:rPr lang="en-US" sz="4800" dirty="0" smtClean="0">
                <a:latin typeface="Times New Roman" pitchFamily="18" charset="0"/>
                <a:cs typeface="Times New Roman" pitchFamily="18" charset="0"/>
              </a:rPr>
              <a:t>The challenge of market efficiency</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53453" y="2261936"/>
            <a:ext cx="11701463" cy="6147970"/>
          </a:xfrm>
        </p:spPr>
        <p:txBody>
          <a:bodyPr>
            <a:normAutofit/>
          </a:bodyPr>
          <a:lstStyle/>
          <a:p>
            <a:pPr lvl="1"/>
            <a:r>
              <a:rPr lang="en-US" sz="3600" dirty="0" smtClean="0">
                <a:latin typeface="Times New Roman" pitchFamily="18" charset="0"/>
                <a:cs typeface="Times New Roman" pitchFamily="18" charset="0"/>
              </a:rPr>
              <a:t>Most of the data and the theoretical and empirical tools that are used in the design of quantitative strategies are commonly available </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If new money making techniques are found why doesn’t competition quickly eliminate any excess returns?</a:t>
            </a: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The key issue for buyers of such products is to understand the answer to this question and for sellers it is to explain it without giving away proprietary secrets</a:t>
            </a:r>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19</a:t>
            </a:fld>
            <a:endParaRPr lang="en-US"/>
          </a:p>
        </p:txBody>
      </p:sp>
    </p:spTree>
    <p:extLst>
      <p:ext uri="{BB962C8B-B14F-4D97-AF65-F5344CB8AC3E}">
        <p14:creationId xmlns:p14="http://schemas.microsoft.com/office/powerpoint/2010/main" val="383557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65484" y="455613"/>
            <a:ext cx="11703050" cy="1625600"/>
          </a:xfrm>
        </p:spPr>
        <p:txBody>
          <a:bodyPr>
            <a:normAutofit/>
          </a:bodyPr>
          <a:lstStyle/>
          <a:p>
            <a:pPr algn="ctr"/>
            <a:r>
              <a:rPr lang="en-US" sz="4800" dirty="0" smtClean="0">
                <a:latin typeface="Times New Roman" pitchFamily="18" charset="0"/>
                <a:cs typeface="Times New Roman" pitchFamily="18" charset="0"/>
              </a:rPr>
              <a:t>The outline of the lecture</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65484" y="2342636"/>
            <a:ext cx="11701463" cy="6536669"/>
          </a:xfrm>
        </p:spPr>
        <p:txBody>
          <a:bodyPr>
            <a:normAutofit/>
          </a:bodyPr>
          <a:lstStyle/>
          <a:p>
            <a:pPr lvl="1"/>
            <a:r>
              <a:rPr lang="en-US" sz="3600" dirty="0" smtClean="0">
                <a:latin typeface="Times New Roman" pitchFamily="18" charset="0"/>
                <a:cs typeface="Times New Roman" pitchFamily="18" charset="0"/>
              </a:rPr>
              <a:t>Credit scoring</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Internet based banking and investment services</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Peer-to-peer platforms</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Cryptocurrencies</a:t>
            </a: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Initial Coin Offerings (ICOs)</a:t>
            </a:r>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2</a:t>
            </a:fld>
            <a:endParaRPr lang="en-US"/>
          </a:p>
        </p:txBody>
      </p:sp>
    </p:spTree>
    <p:extLst>
      <p:ext uri="{BB962C8B-B14F-4D97-AF65-F5344CB8AC3E}">
        <p14:creationId xmlns:p14="http://schemas.microsoft.com/office/powerpoint/2010/main" val="2311450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65484" y="455613"/>
            <a:ext cx="11703050" cy="1180682"/>
          </a:xfrm>
        </p:spPr>
        <p:txBody>
          <a:bodyPr>
            <a:normAutofit/>
          </a:bodyPr>
          <a:lstStyle/>
          <a:p>
            <a:pPr algn="ctr"/>
            <a:r>
              <a:rPr lang="en-US" sz="4800" dirty="0" smtClean="0">
                <a:latin typeface="Times New Roman" pitchFamily="18" charset="0"/>
                <a:cs typeface="Times New Roman" pitchFamily="18" charset="0"/>
              </a:rPr>
              <a:t>Reallocating returns across states</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67071" y="2081213"/>
            <a:ext cx="11701463" cy="6906376"/>
          </a:xfrm>
        </p:spPr>
        <p:txBody>
          <a:bodyPr>
            <a:normAutofit/>
          </a:bodyPr>
          <a:lstStyle/>
          <a:p>
            <a:pPr lvl="1"/>
            <a:r>
              <a:rPr lang="en-US" sz="3600" dirty="0" smtClean="0">
                <a:latin typeface="Times New Roman" pitchFamily="18" charset="0"/>
                <a:cs typeface="Times New Roman" pitchFamily="18" charset="0"/>
              </a:rPr>
              <a:t>One useful way to think about quantitative investment strategies is in terms of </a:t>
            </a:r>
            <a:r>
              <a:rPr lang="en-US" sz="3600" i="1" dirty="0" smtClean="0">
                <a:latin typeface="Times New Roman" pitchFamily="18" charset="0"/>
                <a:cs typeface="Times New Roman" pitchFamily="18" charset="0"/>
              </a:rPr>
              <a:t>complete markets</a:t>
            </a:r>
            <a:endParaRPr lang="en-US" sz="3600" dirty="0" smtClean="0">
              <a:latin typeface="Times New Roman" pitchFamily="18" charset="0"/>
              <a:cs typeface="Times New Roman" pitchFamily="18" charset="0"/>
            </a:endParaRP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In this case we can think of trading state by state</a:t>
            </a: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One way to generate apparent excess returns is to use the complete markets to transfer returns from very low probability states to high probability states</a:t>
            </a:r>
            <a:endParaRPr lang="en-US" sz="3600" dirty="0">
              <a:latin typeface="Times New Roman" pitchFamily="18" charset="0"/>
              <a:cs typeface="Times New Roman" pitchFamily="18" charset="0"/>
            </a:endParaRP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It is important for investors to check this is not what is going on with derivative-based strategies or sophisticated dynamic trading strategies – this can potentially be done with stress tests, for example</a:t>
            </a:r>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20</a:t>
            </a:fld>
            <a:endParaRPr lang="en-US"/>
          </a:p>
        </p:txBody>
      </p:sp>
    </p:spTree>
    <p:extLst>
      <p:ext uri="{BB962C8B-B14F-4D97-AF65-F5344CB8AC3E}">
        <p14:creationId xmlns:p14="http://schemas.microsoft.com/office/powerpoint/2010/main" val="3549262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77515" y="455613"/>
            <a:ext cx="11703050" cy="1216776"/>
          </a:xfrm>
        </p:spPr>
        <p:txBody>
          <a:bodyPr>
            <a:normAutofit/>
          </a:bodyPr>
          <a:lstStyle/>
          <a:p>
            <a:pPr algn="ctr"/>
            <a:r>
              <a:rPr lang="en-US" sz="4800" dirty="0" smtClean="0">
                <a:latin typeface="Times New Roman" pitchFamily="18" charset="0"/>
                <a:cs typeface="Times New Roman" pitchFamily="18" charset="0"/>
              </a:rPr>
              <a:t>Missing risk factors</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77515" y="1828800"/>
            <a:ext cx="11701463" cy="7243011"/>
          </a:xfrm>
        </p:spPr>
        <p:txBody>
          <a:bodyPr>
            <a:normAutofit lnSpcReduction="10000"/>
          </a:bodyPr>
          <a:lstStyle/>
          <a:p>
            <a:pPr lvl="1"/>
            <a:r>
              <a:rPr lang="en-US" sz="3600" dirty="0" smtClean="0">
                <a:latin typeface="Times New Roman" pitchFamily="18" charset="0"/>
                <a:cs typeface="Times New Roman" pitchFamily="18" charset="0"/>
              </a:rPr>
              <a:t>Another reason for apparent excess returns is that there are risk factors that are not modelled properly so it seems there is an excess return but in fact there is not – e.g., simple sorting strategies based on </a:t>
            </a:r>
            <a:r>
              <a:rPr lang="en-US" sz="3600" dirty="0" err="1" smtClean="0">
                <a:latin typeface="Times New Roman" pitchFamily="18" charset="0"/>
                <a:cs typeface="Times New Roman" pitchFamily="18" charset="0"/>
              </a:rPr>
              <a:t>Fama</a:t>
            </a:r>
            <a:r>
              <a:rPr lang="en-US" sz="3600" dirty="0" smtClean="0">
                <a:latin typeface="Times New Roman" pitchFamily="18" charset="0"/>
                <a:cs typeface="Times New Roman" pitchFamily="18" charset="0"/>
              </a:rPr>
              <a:t> and French may suffer from this</a:t>
            </a:r>
          </a:p>
          <a:p>
            <a:pPr lvl="1"/>
            <a:endParaRPr lang="en-US" sz="13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Financial crises are another possible form of risk of this type - they are low probability but very high impact events that either do not occur in the data sets or occur very infrequently</a:t>
            </a:r>
          </a:p>
          <a:p>
            <a:pPr lvl="1"/>
            <a:endParaRPr lang="en-US" sz="12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Another example is if a new strategy appears promising and is simultaneously adopted by many investment firms so the environment changes and when they all try to exit together, prices change in unexpected ways – in other words, risk may be endogenous</a:t>
            </a:r>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21</a:t>
            </a:fld>
            <a:endParaRPr lang="en-US"/>
          </a:p>
        </p:txBody>
      </p:sp>
    </p:spTree>
    <p:extLst>
      <p:ext uri="{BB962C8B-B14F-4D97-AF65-F5344CB8AC3E}">
        <p14:creationId xmlns:p14="http://schemas.microsoft.com/office/powerpoint/2010/main" val="2341460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61737" y="455613"/>
            <a:ext cx="11703050" cy="1300998"/>
          </a:xfrm>
        </p:spPr>
        <p:txBody>
          <a:bodyPr>
            <a:normAutofit/>
          </a:bodyPr>
          <a:lstStyle/>
          <a:p>
            <a:pPr algn="ctr"/>
            <a:r>
              <a:rPr lang="en-US" sz="4800" dirty="0" smtClean="0">
                <a:latin typeface="Times New Roman" pitchFamily="18" charset="0"/>
                <a:cs typeface="Times New Roman" pitchFamily="18" charset="0"/>
              </a:rPr>
              <a:t>Market imperfections</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661737" y="2081214"/>
            <a:ext cx="11701463" cy="6957458"/>
          </a:xfrm>
        </p:spPr>
        <p:txBody>
          <a:bodyPr>
            <a:normAutofit/>
          </a:bodyPr>
          <a:lstStyle/>
          <a:p>
            <a:pPr lvl="1"/>
            <a:r>
              <a:rPr lang="en-US" sz="3600" dirty="0" smtClean="0">
                <a:latin typeface="Times New Roman" pitchFamily="18" charset="0"/>
                <a:cs typeface="Times New Roman" pitchFamily="18" charset="0"/>
              </a:rPr>
              <a:t>One of the most plausible rationales for excess returns is that the strategies involved help reduce market imperfections in one way or another</a:t>
            </a: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Some of the most important ways imperfections can be overcome with quantitative strategies</a:t>
            </a:r>
          </a:p>
          <a:p>
            <a:pPr lvl="1"/>
            <a:endParaRPr lang="en-US" sz="3600" dirty="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Reduce transaction costs</a:t>
            </a:r>
          </a:p>
          <a:p>
            <a:pPr lvl="2"/>
            <a:endParaRPr lang="en-US" sz="3600" dirty="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Improve diversification</a:t>
            </a:r>
          </a:p>
          <a:p>
            <a:pPr lvl="2"/>
            <a:endParaRPr lang="en-US" sz="3600" dirty="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Carry trades</a:t>
            </a:r>
          </a:p>
          <a:p>
            <a:pPr lvl="2"/>
            <a:endParaRPr lang="en-US" sz="3174" dirty="0">
              <a:latin typeface="Times New Roman" pitchFamily="18" charset="0"/>
              <a:cs typeface="Times New Roman" pitchFamily="18" charset="0"/>
            </a:endParaRPr>
          </a:p>
          <a:p>
            <a:pPr lvl="2"/>
            <a:endParaRPr lang="en-US" sz="3174"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22</a:t>
            </a:fld>
            <a:endParaRPr lang="en-US"/>
          </a:p>
        </p:txBody>
      </p:sp>
    </p:spTree>
    <p:extLst>
      <p:ext uri="{BB962C8B-B14F-4D97-AF65-F5344CB8AC3E}">
        <p14:creationId xmlns:p14="http://schemas.microsoft.com/office/powerpoint/2010/main" val="3479413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35620" y="455613"/>
            <a:ext cx="11703050" cy="1625600"/>
          </a:xfrm>
        </p:spPr>
        <p:txBody>
          <a:bodyPr>
            <a:normAutofit/>
          </a:bodyPr>
          <a:lstStyle/>
          <a:p>
            <a:pPr algn="ctr"/>
            <a:r>
              <a:rPr lang="en-US" sz="4800" dirty="0" smtClean="0">
                <a:latin typeface="Times New Roman" pitchFamily="18" charset="0"/>
                <a:cs typeface="Times New Roman" pitchFamily="18" charset="0"/>
              </a:rPr>
              <a:t>Fintech and financial inclusion</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35259" y="2325322"/>
            <a:ext cx="11701463" cy="6147970"/>
          </a:xfrm>
        </p:spPr>
        <p:txBody>
          <a:bodyPr>
            <a:normAutofit/>
          </a:bodyPr>
          <a:lstStyle/>
          <a:p>
            <a:pPr lvl="1"/>
            <a:r>
              <a:rPr lang="en-US" sz="3600" dirty="0" smtClean="0">
                <a:latin typeface="Times New Roman" pitchFamily="18" charset="0"/>
                <a:cs typeface="Times New Roman" pitchFamily="18" charset="0"/>
              </a:rPr>
              <a:t>One area where Fintech has made considerable inroads is in terms of improving financial inclusion</a:t>
            </a: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Kenya provides a particularly interesting example of the role of Fintech and financial inclusion</a:t>
            </a:r>
            <a:endParaRPr lang="en-US" sz="3600" dirty="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M-</a:t>
            </a:r>
            <a:r>
              <a:rPr lang="en-US" sz="3600" dirty="0" err="1" smtClean="0">
                <a:latin typeface="Times New Roman" pitchFamily="18" charset="0"/>
                <a:cs typeface="Times New Roman" pitchFamily="18" charset="0"/>
              </a:rPr>
              <a:t>pesa</a:t>
            </a:r>
            <a:endParaRPr lang="en-US" sz="3600" dirty="0" smtClean="0">
              <a:latin typeface="Times New Roman" pitchFamily="18" charset="0"/>
              <a:cs typeface="Times New Roman" pitchFamily="18" charset="0"/>
            </a:endParaRPr>
          </a:p>
          <a:p>
            <a:pPr lvl="2"/>
            <a:r>
              <a:rPr lang="en-US" sz="3600" dirty="0" smtClean="0">
                <a:latin typeface="Times New Roman" pitchFamily="18" charset="0"/>
                <a:cs typeface="Times New Roman" pitchFamily="18" charset="0"/>
              </a:rPr>
              <a:t>Equity bank (Allen, Carletti, Cull, Qian, Senbet and Valenzuela (2017))</a:t>
            </a:r>
          </a:p>
          <a:p>
            <a:pPr lvl="2"/>
            <a:endParaRPr lang="en-US" sz="3174"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Sha’ban, </a:t>
            </a:r>
            <a:r>
              <a:rPr lang="en-US" sz="3600" dirty="0" err="1" smtClean="0">
                <a:latin typeface="Times New Roman" pitchFamily="18" charset="0"/>
                <a:cs typeface="Times New Roman" pitchFamily="18" charset="0"/>
              </a:rPr>
              <a:t>Girardone</a:t>
            </a:r>
            <a:r>
              <a:rPr lang="en-US" sz="3600" dirty="0" smtClean="0">
                <a:latin typeface="Times New Roman" pitchFamily="18" charset="0"/>
                <a:cs typeface="Times New Roman" pitchFamily="18" charset="0"/>
              </a:rPr>
              <a:t> and </a:t>
            </a:r>
            <a:r>
              <a:rPr lang="en-US" sz="3600" dirty="0" err="1" smtClean="0">
                <a:latin typeface="Times New Roman" pitchFamily="18" charset="0"/>
                <a:cs typeface="Times New Roman" pitchFamily="18" charset="0"/>
              </a:rPr>
              <a:t>Sarkisyan</a:t>
            </a:r>
            <a:r>
              <a:rPr lang="en-US" sz="3600" dirty="0" smtClean="0">
                <a:latin typeface="Times New Roman" pitchFamily="18" charset="0"/>
                <a:cs typeface="Times New Roman" pitchFamily="18" charset="0"/>
              </a:rPr>
              <a:t> (2018)* consider what explains differences in financial inclusion across countries</a:t>
            </a:r>
          </a:p>
          <a:p>
            <a:pPr lvl="1"/>
            <a:endParaRPr lang="en-US" sz="3173"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23</a:t>
            </a:fld>
            <a:endParaRPr lang="en-US"/>
          </a:p>
        </p:txBody>
      </p:sp>
    </p:spTree>
    <p:extLst>
      <p:ext uri="{BB962C8B-B14F-4D97-AF65-F5344CB8AC3E}">
        <p14:creationId xmlns:p14="http://schemas.microsoft.com/office/powerpoint/2010/main" val="2306008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724829" y="455613"/>
            <a:ext cx="11703050" cy="1625600"/>
          </a:xfrm>
        </p:spPr>
        <p:txBody>
          <a:bodyPr>
            <a:normAutofit/>
          </a:bodyPr>
          <a:lstStyle/>
          <a:p>
            <a:pPr algn="ctr"/>
            <a:r>
              <a:rPr lang="en-US" sz="4800" dirty="0" smtClean="0">
                <a:latin typeface="Times New Roman" pitchFamily="18" charset="0"/>
                <a:cs typeface="Times New Roman" pitchFamily="18" charset="0"/>
              </a:rPr>
              <a:t>Regulation of </a:t>
            </a:r>
            <a:r>
              <a:rPr lang="en-US" sz="4800" dirty="0">
                <a:latin typeface="Times New Roman" pitchFamily="18" charset="0"/>
                <a:cs typeface="Times New Roman" pitchFamily="18" charset="0"/>
              </a:rPr>
              <a:t>F</a:t>
            </a:r>
            <a:r>
              <a:rPr lang="en-US" sz="4800" dirty="0" smtClean="0">
                <a:latin typeface="Times New Roman" pitchFamily="18" charset="0"/>
                <a:cs typeface="Times New Roman" pitchFamily="18" charset="0"/>
              </a:rPr>
              <a:t>intech</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490653" y="2485957"/>
            <a:ext cx="11701463" cy="6147970"/>
          </a:xfrm>
        </p:spPr>
        <p:txBody>
          <a:bodyPr>
            <a:normAutofit/>
          </a:bodyPr>
          <a:lstStyle/>
          <a:p>
            <a:pPr lvl="1"/>
            <a:r>
              <a:rPr lang="en-US" sz="3600" dirty="0" smtClean="0">
                <a:latin typeface="Times New Roman" pitchFamily="18" charset="0"/>
                <a:cs typeface="Times New Roman" pitchFamily="18" charset="0"/>
              </a:rPr>
              <a:t>Key issue is to implement regulation to avoid systemic risks, protect consumers, and improve efficiency </a:t>
            </a:r>
            <a:r>
              <a:rPr lang="en-US" sz="3600" dirty="0" err="1" smtClean="0">
                <a:latin typeface="Times New Roman" pitchFamily="18" charset="0"/>
                <a:cs typeface="Times New Roman" pitchFamily="18" charset="0"/>
              </a:rPr>
              <a:t>withour</a:t>
            </a:r>
            <a:r>
              <a:rPr lang="en-US" sz="3600" dirty="0" smtClean="0">
                <a:latin typeface="Times New Roman" pitchFamily="18" charset="0"/>
                <a:cs typeface="Times New Roman" pitchFamily="18" charset="0"/>
              </a:rPr>
              <a:t> discouraging the innovation inherent in many Fintech developments</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Switzerland provides a good example of a regulatory system that encourages Fintech</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The UK’s “Regulatory sandbox” approach is also helpful for allowing Fintech innovations </a:t>
            </a:r>
          </a:p>
          <a:p>
            <a:pPr marL="487741" lvl="1" indent="0">
              <a:buNone/>
            </a:pPr>
            <a:r>
              <a:rPr lang="en-US" sz="3600" dirty="0" smtClean="0">
                <a:latin typeface="Times New Roman" pitchFamily="18" charset="0"/>
                <a:cs typeface="Times New Roman" pitchFamily="18" charset="0"/>
              </a:rPr>
              <a:t> </a:t>
            </a:r>
            <a:endParaRPr lang="en-US" sz="3173"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24</a:t>
            </a:fld>
            <a:endParaRPr lang="en-US"/>
          </a:p>
        </p:txBody>
      </p:sp>
    </p:spTree>
    <p:extLst>
      <p:ext uri="{BB962C8B-B14F-4D97-AF65-F5344CB8AC3E}">
        <p14:creationId xmlns:p14="http://schemas.microsoft.com/office/powerpoint/2010/main" val="1925326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894189" y="519205"/>
            <a:ext cx="11218010" cy="1168845"/>
          </a:xfrm>
        </p:spPr>
        <p:txBody>
          <a:bodyPr/>
          <a:lstStyle/>
          <a:p>
            <a:pPr algn="ctr" eaLnBrk="1" hangingPunct="1"/>
            <a:r>
              <a:rPr lang="en-US" sz="5400" dirty="0">
                <a:latin typeface="Times New Roman" pitchFamily="18" charset="0"/>
                <a:cs typeface="Times New Roman" pitchFamily="18" charset="0"/>
              </a:rPr>
              <a:t>Concluding remarks</a:t>
            </a:r>
          </a:p>
        </p:txBody>
      </p:sp>
      <p:sp>
        <p:nvSpPr>
          <p:cNvPr id="38916" name="Rectangle 3"/>
          <p:cNvSpPr>
            <a:spLocks noGrp="1" noChangeArrowheads="1"/>
          </p:cNvSpPr>
          <p:nvPr>
            <p:ph idx="1"/>
          </p:nvPr>
        </p:nvSpPr>
        <p:spPr>
          <a:xfrm>
            <a:off x="705788" y="2021305"/>
            <a:ext cx="11594811" cy="7038473"/>
          </a:xfrm>
        </p:spPr>
        <p:txBody>
          <a:bodyPr>
            <a:normAutofit/>
          </a:bodyPr>
          <a:lstStyle/>
          <a:p>
            <a:pPr eaLnBrk="1" hangingPunct="1"/>
            <a:r>
              <a:rPr lang="en-US" sz="3600" dirty="0" smtClean="0">
                <a:latin typeface="Times New Roman" panose="02020603050405020304" pitchFamily="18" charset="0"/>
                <a:cs typeface="Times New Roman" panose="02020603050405020304" pitchFamily="18" charset="0"/>
              </a:rPr>
              <a:t>Fintech is a widely used term but it is not entirely clear to many people what it means – we have provided a taxonomy of some of the areas covered</a:t>
            </a:r>
          </a:p>
          <a:p>
            <a:pPr eaLnBrk="1" hangingPunct="1"/>
            <a:endParaRPr lang="en-US" sz="3600" dirty="0">
              <a:latin typeface="Times New Roman" panose="02020603050405020304" pitchFamily="18" charset="0"/>
              <a:cs typeface="Times New Roman" panose="02020603050405020304" pitchFamily="18" charset="0"/>
            </a:endParaRPr>
          </a:p>
          <a:p>
            <a:pPr eaLnBrk="1" hangingPunct="1"/>
            <a:r>
              <a:rPr lang="en-US" sz="3600" dirty="0" smtClean="0">
                <a:latin typeface="Times New Roman" panose="02020603050405020304" pitchFamily="18" charset="0"/>
                <a:cs typeface="Times New Roman" panose="02020603050405020304" pitchFamily="18" charset="0"/>
              </a:rPr>
              <a:t>These developments provide may opportunities and some will transform the landscape of finance</a:t>
            </a:r>
          </a:p>
          <a:p>
            <a:pPr eaLnBrk="1" hangingPunct="1"/>
            <a:endParaRPr lang="en-US" sz="3600" dirty="0">
              <a:latin typeface="Times New Roman" panose="02020603050405020304" pitchFamily="18" charset="0"/>
              <a:cs typeface="Times New Roman" panose="02020603050405020304" pitchFamily="18" charset="0"/>
            </a:endParaRPr>
          </a:p>
          <a:p>
            <a:pPr eaLnBrk="1" hangingPunct="1"/>
            <a:r>
              <a:rPr lang="en-US" sz="3600" dirty="0" smtClean="0">
                <a:latin typeface="Times New Roman" panose="02020603050405020304" pitchFamily="18" charset="0"/>
                <a:cs typeface="Times New Roman" panose="02020603050405020304" pitchFamily="18" charset="0"/>
              </a:rPr>
              <a:t>At this stage, it is not fully which of the developments will be the most transformative</a:t>
            </a:r>
          </a:p>
          <a:p>
            <a:pPr eaLnBrk="1" hangingPunct="1"/>
            <a:endParaRPr lang="en-US" sz="3600" dirty="0">
              <a:latin typeface="Times New Roman" panose="02020603050405020304" pitchFamily="18" charset="0"/>
              <a:cs typeface="Times New Roman" panose="02020603050405020304" pitchFamily="18" charset="0"/>
            </a:endParaRPr>
          </a:p>
          <a:p>
            <a:pPr eaLnBrk="1" hangingPunct="1"/>
            <a:r>
              <a:rPr lang="en-US" sz="3600" dirty="0" smtClean="0">
                <a:latin typeface="Times New Roman" panose="02020603050405020304" pitchFamily="18" charset="0"/>
                <a:cs typeface="Times New Roman" panose="02020603050405020304" pitchFamily="18" charset="0"/>
              </a:rPr>
              <a:t>The role of regulation will be key</a:t>
            </a:r>
            <a:endParaRPr lang="en-US" sz="36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630EC9A-7BF1-4C77-8919-C202F010BE3F}" type="slidenum">
              <a:rPr lang="en-GB" smtClean="0"/>
              <a:t>25</a:t>
            </a:fld>
            <a:endParaRPr lang="en-GB"/>
          </a:p>
        </p:txBody>
      </p:sp>
    </p:spTree>
    <p:extLst>
      <p:ext uri="{BB962C8B-B14F-4D97-AF65-F5344CB8AC3E}">
        <p14:creationId xmlns:p14="http://schemas.microsoft.com/office/powerpoint/2010/main" val="3823919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894189" y="519205"/>
            <a:ext cx="11218010" cy="1168845"/>
          </a:xfrm>
        </p:spPr>
        <p:txBody>
          <a:bodyPr/>
          <a:lstStyle/>
          <a:p>
            <a:pPr algn="ctr" eaLnBrk="1" hangingPunct="1"/>
            <a:r>
              <a:rPr lang="en-US" sz="5400" dirty="0" smtClean="0">
                <a:latin typeface="Times New Roman" pitchFamily="18" charset="0"/>
                <a:cs typeface="Times New Roman" pitchFamily="18" charset="0"/>
              </a:rPr>
              <a:t>References</a:t>
            </a:r>
            <a:endParaRPr lang="en-US" sz="5400" dirty="0">
              <a:latin typeface="Times New Roman" pitchFamily="18" charset="0"/>
              <a:cs typeface="Times New Roman" pitchFamily="18" charset="0"/>
            </a:endParaRPr>
          </a:p>
        </p:txBody>
      </p:sp>
      <p:sp>
        <p:nvSpPr>
          <p:cNvPr id="38916" name="Rectangle 3"/>
          <p:cNvSpPr>
            <a:spLocks noGrp="1" noChangeArrowheads="1"/>
          </p:cNvSpPr>
          <p:nvPr>
            <p:ph idx="1"/>
          </p:nvPr>
        </p:nvSpPr>
        <p:spPr>
          <a:xfrm>
            <a:off x="705788" y="1773045"/>
            <a:ext cx="11594811" cy="7672038"/>
          </a:xfrm>
        </p:spPr>
        <p:txBody>
          <a:bodyPr>
            <a:normAutofit fontScale="92500" lnSpcReduction="10000"/>
          </a:bodyPr>
          <a:lstStyle/>
          <a:p>
            <a:pPr marL="0" indent="0" eaLnBrk="1" hangingPunct="1">
              <a:buNone/>
            </a:pPr>
            <a:r>
              <a:rPr lang="en-US" sz="2400" dirty="0" smtClean="0">
                <a:latin typeface="Times New Roman" panose="02020603050405020304" pitchFamily="18" charset="0"/>
                <a:cs typeface="Times New Roman" panose="02020603050405020304" pitchFamily="18" charset="0"/>
              </a:rPr>
              <a:t>* next </a:t>
            </a:r>
            <a:r>
              <a:rPr lang="en-US" sz="2400" dirty="0" smtClean="0">
                <a:latin typeface="Times New Roman" panose="02020603050405020304" pitchFamily="18" charset="0"/>
                <a:cs typeface="Times New Roman" panose="02020603050405020304" pitchFamily="18" charset="0"/>
              </a:rPr>
              <a:t>to a reference indicates it is part of the 2018 IWSFAS Conference.</a:t>
            </a:r>
          </a:p>
          <a:p>
            <a:pPr marL="0" indent="0">
              <a:buNone/>
            </a:pPr>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Allen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 E. Carletti</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R. Cull</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J. Qian</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L. Senbet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P. Valenzuela </a:t>
            </a:r>
            <a:r>
              <a:rPr lang="en-US" sz="2400" dirty="0">
                <a:latin typeface="Times New Roman" pitchFamily="18" charset="0"/>
                <a:cs typeface="Times New Roman" pitchFamily="18" charset="0"/>
              </a:rPr>
              <a:t>(2017</a:t>
            </a:r>
            <a:r>
              <a:rPr lang="en-US" sz="2400" dirty="0" smtClean="0">
                <a:latin typeface="Times New Roman" pitchFamily="18" charset="0"/>
                <a:cs typeface="Times New Roman" pitchFamily="18" charset="0"/>
              </a:rPr>
              <a:t>). “</a:t>
            </a:r>
            <a:r>
              <a:rPr lang="en-US" sz="2400" dirty="0">
                <a:latin typeface="Times New Roman" panose="02020603050405020304" pitchFamily="18" charset="0"/>
                <a:cs typeface="Times New Roman" panose="02020603050405020304" pitchFamily="18" charset="0"/>
              </a:rPr>
              <a:t>Improving Access to Banking: Evidence from </a:t>
            </a:r>
            <a:r>
              <a:rPr lang="en-US" sz="2400" dirty="0" smtClean="0">
                <a:latin typeface="Times New Roman" panose="02020603050405020304" pitchFamily="18" charset="0"/>
                <a:cs typeface="Times New Roman" panose="02020603050405020304" pitchFamily="18" charset="0"/>
              </a:rPr>
              <a:t>Kenya,” SSRN working paper.</a:t>
            </a:r>
            <a:endParaRPr lang="en-GB" sz="2400" dirty="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Allen, F. and R. Karjalainen (1999). “</a:t>
            </a:r>
            <a:r>
              <a:rPr lang="en-GB" sz="2400" dirty="0">
                <a:latin typeface="Times New Roman" panose="02020603050405020304" pitchFamily="18" charset="0"/>
                <a:cs typeface="Times New Roman" panose="02020603050405020304" pitchFamily="18" charset="0"/>
              </a:rPr>
              <a:t>Using </a:t>
            </a:r>
            <a:r>
              <a:rPr lang="en-GB" sz="2400" dirty="0" smtClean="0">
                <a:latin typeface="Times New Roman" panose="02020603050405020304" pitchFamily="18" charset="0"/>
                <a:cs typeface="Times New Roman" panose="02020603050405020304" pitchFamily="18" charset="0"/>
              </a:rPr>
              <a:t>Genetic Algorithms </a:t>
            </a:r>
            <a:r>
              <a:rPr lang="en-GB" sz="2400" dirty="0">
                <a:latin typeface="Times New Roman" panose="02020603050405020304" pitchFamily="18" charset="0"/>
                <a:cs typeface="Times New Roman" panose="02020603050405020304" pitchFamily="18" charset="0"/>
              </a:rPr>
              <a:t>to </a:t>
            </a:r>
            <a:r>
              <a:rPr lang="en-GB" sz="2400" dirty="0" smtClean="0">
                <a:latin typeface="Times New Roman" panose="02020603050405020304" pitchFamily="18" charset="0"/>
                <a:cs typeface="Times New Roman" panose="02020603050405020304" pitchFamily="18" charset="0"/>
              </a:rPr>
              <a:t>Find Technical Trading Rules,” </a:t>
            </a:r>
            <a:r>
              <a:rPr lang="en-GB" sz="2400" i="1" dirty="0">
                <a:latin typeface="Times New Roman" panose="02020603050405020304" pitchFamily="18" charset="0"/>
                <a:cs typeface="Times New Roman" panose="02020603050405020304" pitchFamily="18" charset="0"/>
              </a:rPr>
              <a:t>Journal of Financial Economics</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51, 245</a:t>
            </a:r>
            <a:r>
              <a:rPr lang="en-GB" sz="2400" i="1" dirty="0" smtClean="0">
                <a:latin typeface="Times New Roman" panose="02020603050405020304" pitchFamily="18" charset="0"/>
                <a:cs typeface="Times New Roman" panose="02020603050405020304" pitchFamily="18" charset="0"/>
              </a:rPr>
              <a:t>-</a:t>
            </a:r>
            <a:r>
              <a:rPr lang="en-GB" sz="2400" dirty="0" smtClean="0">
                <a:latin typeface="Times New Roman" panose="02020603050405020304" pitchFamily="18" charset="0"/>
                <a:cs typeface="Times New Roman" panose="02020603050405020304" pitchFamily="18" charset="0"/>
              </a:rPr>
              <a:t>271.</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itchFamily="18" charset="0"/>
              </a:rPr>
              <a:t>Berg, </a:t>
            </a:r>
            <a:r>
              <a:rPr lang="en-US" sz="2400" dirty="0" smtClean="0">
                <a:latin typeface="Times New Roman" pitchFamily="18" charset="0"/>
              </a:rPr>
              <a:t>T., V. Burg</a:t>
            </a:r>
            <a:r>
              <a:rPr lang="en-US" sz="2400" dirty="0">
                <a:latin typeface="Times New Roman" pitchFamily="18" charset="0"/>
              </a:rPr>
              <a:t>, </a:t>
            </a:r>
            <a:r>
              <a:rPr lang="en-US" sz="2400" dirty="0" smtClean="0">
                <a:latin typeface="Times New Roman" pitchFamily="18" charset="0"/>
              </a:rPr>
              <a:t>A. </a:t>
            </a:r>
            <a:r>
              <a:rPr lang="en-US" sz="2400" dirty="0" err="1" smtClean="0">
                <a:latin typeface="Times New Roman" pitchFamily="18" charset="0"/>
              </a:rPr>
              <a:t>Gombovic</a:t>
            </a:r>
            <a:r>
              <a:rPr lang="en-US" sz="2400" dirty="0" smtClean="0">
                <a:latin typeface="Times New Roman" pitchFamily="18" charset="0"/>
              </a:rPr>
              <a:t> </a:t>
            </a:r>
            <a:r>
              <a:rPr lang="en-US" sz="2400" dirty="0">
                <a:latin typeface="Times New Roman" pitchFamily="18" charset="0"/>
              </a:rPr>
              <a:t>and </a:t>
            </a:r>
            <a:r>
              <a:rPr lang="en-US" sz="2400" dirty="0" smtClean="0">
                <a:latin typeface="Times New Roman" pitchFamily="18" charset="0"/>
              </a:rPr>
              <a:t>M. Puri </a:t>
            </a:r>
            <a:r>
              <a:rPr lang="en-US" sz="2400" dirty="0">
                <a:latin typeface="Times New Roman" pitchFamily="18" charset="0"/>
              </a:rPr>
              <a:t>(2018</a:t>
            </a:r>
            <a:r>
              <a:rPr lang="en-US" sz="2400" dirty="0" smtClean="0">
                <a:latin typeface="Times New Roman" pitchFamily="18" charset="0"/>
              </a:rPr>
              <a:t>). “</a:t>
            </a:r>
            <a:r>
              <a:rPr lang="en-GB" sz="2400" dirty="0" smtClean="0">
                <a:latin typeface="Times New Roman" panose="02020603050405020304" pitchFamily="18" charset="0"/>
                <a:cs typeface="Times New Roman" panose="02020603050405020304" pitchFamily="18" charset="0"/>
              </a:rPr>
              <a:t>On </a:t>
            </a:r>
            <a:r>
              <a:rPr lang="en-GB" sz="2400" dirty="0">
                <a:latin typeface="Times New Roman" panose="02020603050405020304" pitchFamily="18" charset="0"/>
                <a:cs typeface="Times New Roman" panose="02020603050405020304" pitchFamily="18" charset="0"/>
              </a:rPr>
              <a:t>the Rise of </a:t>
            </a:r>
            <a:r>
              <a:rPr lang="en-GB" sz="2400" dirty="0" err="1">
                <a:latin typeface="Times New Roman" panose="02020603050405020304" pitchFamily="18" charset="0"/>
                <a:cs typeface="Times New Roman" panose="02020603050405020304" pitchFamily="18" charset="0"/>
              </a:rPr>
              <a:t>FinTechs</a:t>
            </a:r>
            <a:r>
              <a:rPr lang="en-GB" sz="2400" dirty="0">
                <a:latin typeface="Times New Roman" panose="02020603050405020304" pitchFamily="18" charset="0"/>
                <a:cs typeface="Times New Roman" panose="02020603050405020304" pitchFamily="18" charset="0"/>
              </a:rPr>
              <a:t> – Credit Scoring using Digital </a:t>
            </a:r>
            <a:r>
              <a:rPr lang="en-GB" sz="2400" dirty="0" smtClean="0">
                <a:latin typeface="Times New Roman" panose="02020603050405020304" pitchFamily="18" charset="0"/>
                <a:cs typeface="Times New Roman" panose="02020603050405020304" pitchFamily="18" charset="0"/>
              </a:rPr>
              <a:t>Footprints,” working paper, Duke University.</a:t>
            </a:r>
          </a:p>
          <a:p>
            <a:pPr marL="0" indent="0">
              <a:buNone/>
            </a:pPr>
            <a:r>
              <a:rPr lang="en-US" sz="2400" dirty="0">
                <a:latin typeface="Times New Roman" pitchFamily="18" charset="0"/>
              </a:rPr>
              <a:t>Franks, </a:t>
            </a:r>
            <a:r>
              <a:rPr lang="en-US" sz="2400" dirty="0" smtClean="0">
                <a:latin typeface="Times New Roman" pitchFamily="18" charset="0"/>
              </a:rPr>
              <a:t>J., N. Serrano-Velarde </a:t>
            </a:r>
            <a:r>
              <a:rPr lang="en-US" sz="2400" dirty="0">
                <a:latin typeface="Times New Roman" pitchFamily="18" charset="0"/>
              </a:rPr>
              <a:t>and </a:t>
            </a:r>
            <a:r>
              <a:rPr lang="en-US" sz="2400" dirty="0" smtClean="0">
                <a:latin typeface="Times New Roman" pitchFamily="18" charset="0"/>
              </a:rPr>
              <a:t>O. Sussman </a:t>
            </a:r>
            <a:r>
              <a:rPr lang="en-US" sz="2400" dirty="0">
                <a:latin typeface="Times New Roman" pitchFamily="18" charset="0"/>
              </a:rPr>
              <a:t>(2018</a:t>
            </a:r>
            <a:r>
              <a:rPr lang="en-US" sz="2400" dirty="0" smtClean="0">
                <a:latin typeface="Times New Roman" pitchFamily="18" charset="0"/>
              </a:rPr>
              <a:t>). “</a:t>
            </a:r>
            <a:r>
              <a:rPr lang="en-GB" sz="2400" dirty="0" smtClean="0">
                <a:latin typeface="Times New Roman" panose="02020603050405020304" pitchFamily="18" charset="0"/>
                <a:cs typeface="Times New Roman" panose="02020603050405020304" pitchFamily="18" charset="0"/>
              </a:rPr>
              <a:t>Marketplace </a:t>
            </a:r>
            <a:r>
              <a:rPr lang="en-GB" sz="2400" dirty="0">
                <a:latin typeface="Times New Roman" panose="02020603050405020304" pitchFamily="18" charset="0"/>
                <a:cs typeface="Times New Roman" panose="02020603050405020304" pitchFamily="18" charset="0"/>
              </a:rPr>
              <a:t>Lending, Information Aggregation, </a:t>
            </a:r>
            <a:r>
              <a:rPr lang="en-GB" sz="2400" dirty="0" smtClean="0">
                <a:latin typeface="Times New Roman" panose="02020603050405020304" pitchFamily="18" charset="0"/>
                <a:cs typeface="Times New Roman" panose="02020603050405020304" pitchFamily="18" charset="0"/>
              </a:rPr>
              <a:t>and Liquidity,” working paper, London Business School.</a:t>
            </a:r>
            <a:endParaRPr lang="en-GB" sz="2400" dirty="0">
              <a:latin typeface="Times New Roman" panose="02020603050405020304" pitchFamily="18" charset="0"/>
              <a:cs typeface="Times New Roman" panose="02020603050405020304" pitchFamily="18" charset="0"/>
            </a:endParaRPr>
          </a:p>
          <a:p>
            <a:pPr marL="0" indent="0">
              <a:buNone/>
            </a:pPr>
            <a:r>
              <a:rPr lang="en-US" sz="2400" dirty="0" err="1" smtClean="0">
                <a:latin typeface="Times New Roman" pitchFamily="18" charset="0"/>
              </a:rPr>
              <a:t>Fuster</a:t>
            </a:r>
            <a:r>
              <a:rPr lang="en-US" sz="2400" dirty="0" smtClean="0">
                <a:latin typeface="Times New Roman" pitchFamily="18" charset="0"/>
              </a:rPr>
              <a:t>, A., P. Goldsmith-Pinkham</a:t>
            </a:r>
            <a:r>
              <a:rPr lang="en-US" sz="2400" dirty="0">
                <a:latin typeface="Times New Roman" pitchFamily="18" charset="0"/>
              </a:rPr>
              <a:t>, </a:t>
            </a:r>
            <a:r>
              <a:rPr lang="en-US" sz="2400" dirty="0" smtClean="0">
                <a:latin typeface="Times New Roman" pitchFamily="18" charset="0"/>
              </a:rPr>
              <a:t>T. Ramadorai </a:t>
            </a:r>
            <a:r>
              <a:rPr lang="en-US" sz="2400" dirty="0">
                <a:latin typeface="Times New Roman" pitchFamily="18" charset="0"/>
              </a:rPr>
              <a:t>and </a:t>
            </a:r>
            <a:r>
              <a:rPr lang="en-US" sz="2400" dirty="0" smtClean="0">
                <a:latin typeface="Times New Roman" pitchFamily="18" charset="0"/>
              </a:rPr>
              <a:t>A. Walther </a:t>
            </a:r>
            <a:r>
              <a:rPr lang="en-US" sz="2400" dirty="0">
                <a:latin typeface="Times New Roman" pitchFamily="18" charset="0"/>
              </a:rPr>
              <a:t>(2018</a:t>
            </a:r>
            <a:r>
              <a:rPr lang="en-US" sz="2400" dirty="0" smtClean="0">
                <a:latin typeface="Times New Roman" pitchFamily="18" charset="0"/>
              </a:rPr>
              <a:t>). </a:t>
            </a:r>
            <a:r>
              <a:rPr lang="en-US" sz="2400" dirty="0" smtClean="0">
                <a:latin typeface="Times New Roman" pitchFamily="18" charset="0"/>
                <a:cs typeface="Times New Roman" panose="02020603050405020304" pitchFamily="18" charset="0"/>
              </a:rPr>
              <a:t>“</a:t>
            </a:r>
            <a:r>
              <a:rPr lang="en-GB" sz="2400" dirty="0" smtClean="0">
                <a:latin typeface="Times New Roman" panose="02020603050405020304" pitchFamily="18" charset="0"/>
                <a:cs typeface="Times New Roman" panose="02020603050405020304" pitchFamily="18" charset="0"/>
              </a:rPr>
              <a:t>Predictably Unequal? The Effects </a:t>
            </a:r>
            <a:r>
              <a:rPr lang="en-GB" sz="2400" dirty="0">
                <a:latin typeface="Times New Roman" panose="02020603050405020304" pitchFamily="18" charset="0"/>
                <a:cs typeface="Times New Roman" panose="02020603050405020304" pitchFamily="18" charset="0"/>
              </a:rPr>
              <a:t>of Machine Learning on Credit </a:t>
            </a:r>
            <a:r>
              <a:rPr lang="en-GB" sz="2400" dirty="0" smtClean="0">
                <a:latin typeface="Times New Roman" panose="02020603050405020304" pitchFamily="18" charset="0"/>
                <a:cs typeface="Times New Roman" panose="02020603050405020304" pitchFamily="18" charset="0"/>
              </a:rPr>
              <a:t>Markets,” SSRN working paper</a:t>
            </a:r>
            <a:r>
              <a:rPr lang="en-GB" sz="2400" dirty="0" smtClean="0">
                <a:latin typeface="Times New Roman" panose="02020603050405020304" pitchFamily="18" charset="0"/>
                <a:cs typeface="Times New Roman" panose="02020603050405020304" pitchFamily="18" charset="0"/>
              </a:rPr>
              <a:t>.</a:t>
            </a:r>
          </a:p>
          <a:p>
            <a:pPr marL="0" indent="0">
              <a:buNone/>
            </a:pPr>
            <a:r>
              <a:rPr lang="en-GB" sz="2400" dirty="0" smtClean="0">
                <a:latin typeface="Times New Roman" panose="02020603050405020304" pitchFamily="18" charset="0"/>
                <a:cs typeface="Times New Roman" panose="02020603050405020304" pitchFamily="18" charset="0"/>
              </a:rPr>
              <a:t>Kirilenko, A., A. Kyle, S. </a:t>
            </a:r>
            <a:r>
              <a:rPr lang="en-GB" sz="2400" dirty="0" err="1" smtClean="0">
                <a:latin typeface="Times New Roman" panose="02020603050405020304" pitchFamily="18" charset="0"/>
                <a:cs typeface="Times New Roman" panose="02020603050405020304" pitchFamily="18" charset="0"/>
              </a:rPr>
              <a:t>Mehrdad</a:t>
            </a:r>
            <a:r>
              <a:rPr lang="en-GB" sz="2400" dirty="0" smtClean="0">
                <a:latin typeface="Times New Roman" panose="02020603050405020304" pitchFamily="18" charset="0"/>
                <a:cs typeface="Times New Roman" panose="02020603050405020304" pitchFamily="18" charset="0"/>
              </a:rPr>
              <a:t> and T. </a:t>
            </a:r>
            <a:r>
              <a:rPr lang="en-GB" sz="2400" dirty="0" err="1" smtClean="0">
                <a:latin typeface="Times New Roman" panose="02020603050405020304" pitchFamily="18" charset="0"/>
                <a:cs typeface="Times New Roman" panose="02020603050405020304" pitchFamily="18" charset="0"/>
              </a:rPr>
              <a:t>Tuzun</a:t>
            </a:r>
            <a:r>
              <a:rPr lang="en-GB" sz="2400" dirty="0" smtClean="0">
                <a:latin typeface="Times New Roman" panose="02020603050405020304" pitchFamily="18" charset="0"/>
                <a:cs typeface="Times New Roman" panose="02020603050405020304" pitchFamily="18" charset="0"/>
              </a:rPr>
              <a:t> (2017). “</a:t>
            </a:r>
            <a:r>
              <a:rPr lang="en-GB" sz="2600" dirty="0">
                <a:latin typeface="Times New Roman" panose="02020603050405020304" pitchFamily="18" charset="0"/>
                <a:cs typeface="Times New Roman" panose="02020603050405020304" pitchFamily="18" charset="0"/>
              </a:rPr>
              <a:t>The Flash Crash: High‐Frequency Trading in an Electronic </a:t>
            </a:r>
            <a:r>
              <a:rPr lang="en-GB" sz="2600" dirty="0" smtClean="0">
                <a:latin typeface="Times New Roman" panose="02020603050405020304" pitchFamily="18" charset="0"/>
                <a:cs typeface="Times New Roman" panose="02020603050405020304" pitchFamily="18" charset="0"/>
              </a:rPr>
              <a:t>Market,” </a:t>
            </a:r>
            <a:r>
              <a:rPr lang="en-GB" sz="2600" i="1" dirty="0" smtClean="0">
                <a:latin typeface="Times New Roman" panose="02020603050405020304" pitchFamily="18" charset="0"/>
                <a:cs typeface="Times New Roman" panose="02020603050405020304" pitchFamily="18" charset="0"/>
              </a:rPr>
              <a:t>Journal of Finance</a:t>
            </a:r>
            <a:r>
              <a:rPr lang="en-GB" sz="2600" dirty="0" smtClean="0">
                <a:latin typeface="Times New Roman" panose="02020603050405020304" pitchFamily="18" charset="0"/>
                <a:cs typeface="Times New Roman" panose="02020603050405020304" pitchFamily="18" charset="0"/>
              </a:rPr>
              <a:t> 72, 967-998.</a:t>
            </a:r>
            <a:endParaRPr lang="en-GB" sz="2600" dirty="0">
              <a:latin typeface="Times New Roman" panose="02020603050405020304" pitchFamily="18" charset="0"/>
              <a:cs typeface="Times New Roman" panose="02020603050405020304" pitchFamily="18" charset="0"/>
            </a:endParaRPr>
          </a:p>
          <a:p>
            <a:pPr marL="0" indent="0">
              <a:buNone/>
            </a:pPr>
            <a:r>
              <a:rPr lang="en-GB" sz="2400" dirty="0" smtClean="0">
                <a:latin typeface="Times New Roman" panose="02020603050405020304" pitchFamily="18" charset="0"/>
                <a:cs typeface="Times New Roman" panose="02020603050405020304" pitchFamily="18" charset="0"/>
              </a:rPr>
              <a:t>Pagnotta, E. and A. Buraschi (2018). “</a:t>
            </a:r>
            <a:r>
              <a:rPr lang="en-GB" sz="2400" dirty="0">
                <a:latin typeface="Times New Roman" panose="02020603050405020304" pitchFamily="18" charset="0"/>
                <a:cs typeface="Times New Roman" panose="02020603050405020304" pitchFamily="18" charset="0"/>
              </a:rPr>
              <a:t>An Equilibrium Valuation of Bitcoin and Decentralized Network </a:t>
            </a:r>
            <a:r>
              <a:rPr lang="en-GB" sz="2400" dirty="0" smtClean="0">
                <a:latin typeface="Times New Roman" panose="02020603050405020304" pitchFamily="18" charset="0"/>
                <a:cs typeface="Times New Roman" panose="02020603050405020304" pitchFamily="18" charset="0"/>
              </a:rPr>
              <a:t>Assets,” SSRN working paper.</a:t>
            </a:r>
          </a:p>
          <a:p>
            <a:pPr marL="0" indent="0">
              <a:buNone/>
            </a:pPr>
            <a:r>
              <a:rPr lang="en-GB" sz="2400" dirty="0" err="1" smtClean="0">
                <a:latin typeface="Times New Roman" panose="02020603050405020304" pitchFamily="18" charset="0"/>
                <a:cs typeface="Times New Roman" panose="02020603050405020304" pitchFamily="18" charset="0"/>
              </a:rPr>
              <a:t>Tinn</a:t>
            </a:r>
            <a:r>
              <a:rPr lang="en-GB" sz="2400" dirty="0" smtClean="0">
                <a:latin typeface="Times New Roman" panose="02020603050405020304" pitchFamily="18" charset="0"/>
                <a:cs typeface="Times New Roman" panose="02020603050405020304" pitchFamily="18" charset="0"/>
              </a:rPr>
              <a:t>, K. (2017).</a:t>
            </a:r>
            <a:r>
              <a:rPr lang="en-GB" sz="2600" dirty="0" smtClean="0">
                <a:latin typeface="Times New Roman" panose="02020603050405020304" pitchFamily="18" charset="0"/>
                <a:cs typeface="Times New Roman" panose="02020603050405020304" pitchFamily="18" charset="0"/>
              </a:rPr>
              <a:t> “</a:t>
            </a:r>
            <a:r>
              <a:rPr lang="en-GB" sz="2600" dirty="0" err="1">
                <a:latin typeface="Times New Roman" panose="02020603050405020304" pitchFamily="18" charset="0"/>
                <a:cs typeface="Times New Roman" panose="02020603050405020304" pitchFamily="18" charset="0"/>
              </a:rPr>
              <a:t>Blockchain</a:t>
            </a:r>
            <a:r>
              <a:rPr lang="en-GB" sz="2600" dirty="0">
                <a:latin typeface="Times New Roman" panose="02020603050405020304" pitchFamily="18" charset="0"/>
                <a:cs typeface="Times New Roman" panose="02020603050405020304" pitchFamily="18" charset="0"/>
              </a:rPr>
              <a:t> and the Future of Optimal </a:t>
            </a:r>
            <a:r>
              <a:rPr lang="en-GB" sz="2600" dirty="0" smtClean="0">
                <a:latin typeface="Times New Roman" panose="02020603050405020304" pitchFamily="18" charset="0"/>
                <a:cs typeface="Times New Roman" panose="02020603050405020304" pitchFamily="18" charset="0"/>
              </a:rPr>
              <a:t>Financing Contracts,” SSRN working paper.</a:t>
            </a:r>
            <a:endParaRPr lang="en-GB" sz="2600" dirty="0" smtClean="0">
              <a:latin typeface="Times New Roman" panose="02020603050405020304" pitchFamily="18" charset="0"/>
              <a:cs typeface="Times New Roman" panose="02020603050405020304" pitchFamily="18" charset="0"/>
            </a:endParaRPr>
          </a:p>
          <a:p>
            <a:pPr marL="0" indent="0">
              <a:buNone/>
            </a:pPr>
            <a:r>
              <a:rPr lang="en-US" sz="2400" dirty="0" err="1">
                <a:latin typeface="Times New Roman" pitchFamily="18" charset="0"/>
                <a:cs typeface="Times New Roman" pitchFamily="18" charset="0"/>
              </a:rPr>
              <a:t>Zetzsche</a:t>
            </a:r>
            <a:r>
              <a:rPr lang="en-US" sz="2400" dirty="0" smtClean="0">
                <a:latin typeface="Times New Roman" pitchFamily="18" charset="0"/>
                <a:cs typeface="Times New Roman" pitchFamily="18" charset="0"/>
              </a:rPr>
              <a:t>, D., R. Buckley</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D. </a:t>
            </a:r>
            <a:r>
              <a:rPr lang="en-US" sz="2400" dirty="0" err="1" smtClean="0">
                <a:latin typeface="Times New Roman" pitchFamily="18" charset="0"/>
                <a:cs typeface="Times New Roman" pitchFamily="18" charset="0"/>
              </a:rPr>
              <a:t>Arner</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and </a:t>
            </a:r>
            <a:r>
              <a:rPr lang="en-US" sz="2400" dirty="0" smtClean="0">
                <a:latin typeface="Times New Roman" pitchFamily="18" charset="0"/>
                <a:cs typeface="Times New Roman" pitchFamily="18" charset="0"/>
              </a:rPr>
              <a:t>L. </a:t>
            </a:r>
            <a:r>
              <a:rPr lang="en-US" sz="2400" dirty="0" err="1" smtClean="0">
                <a:latin typeface="Times New Roman" pitchFamily="18" charset="0"/>
                <a:cs typeface="Times New Roman" pitchFamily="18" charset="0"/>
              </a:rPr>
              <a:t>Fohr</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(2017</a:t>
            </a:r>
            <a:r>
              <a:rPr lang="en-US" sz="2400" dirty="0" smtClean="0">
                <a:latin typeface="Times New Roman" pitchFamily="18" charset="0"/>
                <a:cs typeface="Times New Roman" pitchFamily="18" charset="0"/>
              </a:rPr>
              <a:t>). “The ICO Gold Rush: It’s a scam, it’s a bubble, it’s a super challenge for regulators,” University of Luxemburg Law Working Paper 2017-011.</a:t>
            </a:r>
            <a:endParaRPr lang="en-GB" sz="2400" dirty="0" smtClean="0">
              <a:latin typeface="Times New Roman" panose="02020603050405020304" pitchFamily="18" charset="0"/>
              <a:cs typeface="Times New Roman" panose="02020603050405020304" pitchFamily="18" charset="0"/>
            </a:endParaRPr>
          </a:p>
          <a:p>
            <a:pPr marL="0" indent="0">
              <a:buNone/>
            </a:pPr>
            <a:endParaRPr lang="en-GB" sz="2400" dirty="0">
              <a:latin typeface="Times New Roman" panose="02020603050405020304" pitchFamily="18" charset="0"/>
              <a:cs typeface="Times New Roman" panose="02020603050405020304" pitchFamily="18" charset="0"/>
            </a:endParaRPr>
          </a:p>
          <a:p>
            <a:pPr marL="0" indent="0">
              <a:buNone/>
            </a:pPr>
            <a:endParaRPr lang="en-GB" sz="2400" dirty="0" smtClean="0">
              <a:latin typeface="Times New Roman" panose="02020603050405020304" pitchFamily="18" charset="0"/>
              <a:cs typeface="Times New Roman" panose="02020603050405020304" pitchFamily="18" charset="0"/>
            </a:endParaRPr>
          </a:p>
          <a:p>
            <a:pPr marL="0" indent="0">
              <a:buNone/>
            </a:pPr>
            <a:endParaRPr lang="en-GB" sz="2400" dirty="0">
              <a:latin typeface="Times New Roman" panose="02020603050405020304" pitchFamily="18" charset="0"/>
              <a:cs typeface="Times New Roman" panose="02020603050405020304" pitchFamily="18" charset="0"/>
            </a:endParaRPr>
          </a:p>
          <a:p>
            <a:pPr marL="0" indent="0" eaLnBrk="1" hangingPunct="1">
              <a:buNone/>
            </a:pPr>
            <a:endParaRPr lang="en-US" sz="24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fld id="{5630EC9A-7BF1-4C77-8919-C202F010BE3F}" type="slidenum">
              <a:rPr lang="en-GB" smtClean="0"/>
              <a:t>26</a:t>
            </a:fld>
            <a:endParaRPr lang="en-GB"/>
          </a:p>
        </p:txBody>
      </p:sp>
    </p:spTree>
    <p:extLst>
      <p:ext uri="{BB962C8B-B14F-4D97-AF65-F5344CB8AC3E}">
        <p14:creationId xmlns:p14="http://schemas.microsoft.com/office/powerpoint/2010/main" val="1261967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565484" y="455613"/>
            <a:ext cx="11703050" cy="1625600"/>
          </a:xfrm>
        </p:spPr>
        <p:txBody>
          <a:bodyPr>
            <a:normAutofit/>
          </a:bodyPr>
          <a:lstStyle/>
          <a:p>
            <a:pPr algn="ctr"/>
            <a:r>
              <a:rPr lang="en-US" sz="4800" dirty="0" smtClean="0">
                <a:latin typeface="Times New Roman" pitchFamily="18" charset="0"/>
                <a:cs typeface="Times New Roman" pitchFamily="18" charset="0"/>
              </a:rPr>
              <a:t>The outline of the lecture (cont.)</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65484" y="2342636"/>
            <a:ext cx="11701463" cy="6536669"/>
          </a:xfrm>
        </p:spPr>
        <p:txBody>
          <a:bodyPr>
            <a:normAutofit/>
          </a:bodyPr>
          <a:lstStyle/>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Settlement systems using </a:t>
            </a:r>
            <a:r>
              <a:rPr lang="en-US" sz="3600" dirty="0" err="1" smtClean="0">
                <a:latin typeface="Times New Roman" pitchFamily="18" charset="0"/>
                <a:cs typeface="Times New Roman" pitchFamily="18" charset="0"/>
              </a:rPr>
              <a:t>blockchain</a:t>
            </a:r>
            <a:endParaRPr lang="en-US" sz="3600" dirty="0" smtClean="0">
              <a:latin typeface="Times New Roman" pitchFamily="18" charset="0"/>
              <a:cs typeface="Times New Roman" pitchFamily="18" charset="0"/>
            </a:endParaRP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High frequency trading</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Quantitative investment strategies</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Fintech and financial inclusion</a:t>
            </a: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Regulation of </a:t>
            </a:r>
            <a:r>
              <a:rPr lang="en-US" sz="3600" dirty="0">
                <a:latin typeface="Times New Roman" pitchFamily="18" charset="0"/>
                <a:cs typeface="Times New Roman" pitchFamily="18" charset="0"/>
              </a:rPr>
              <a:t>F</a:t>
            </a:r>
            <a:r>
              <a:rPr lang="en-US" sz="3600" dirty="0" smtClean="0">
                <a:latin typeface="Times New Roman" pitchFamily="18" charset="0"/>
                <a:cs typeface="Times New Roman" pitchFamily="18" charset="0"/>
              </a:rPr>
              <a:t>intech</a:t>
            </a:r>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3</a:t>
            </a:fld>
            <a:endParaRPr lang="en-US"/>
          </a:p>
        </p:txBody>
      </p:sp>
    </p:spTree>
    <p:extLst>
      <p:ext uri="{BB962C8B-B14F-4D97-AF65-F5344CB8AC3E}">
        <p14:creationId xmlns:p14="http://schemas.microsoft.com/office/powerpoint/2010/main" val="3232457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lvl="1" algn="ctr"/>
            <a:r>
              <a:rPr lang="en-US" sz="5119" dirty="0" smtClean="0">
                <a:latin typeface="Times New Roman" pitchFamily="18" charset="0"/>
                <a:cs typeface="Times New Roman" pitchFamily="18" charset="0"/>
              </a:rPr>
              <a:t>Credit scoring</a:t>
            </a:r>
            <a:endParaRPr lang="en-US" sz="3982" dirty="0">
              <a:latin typeface="Times New Roman" pitchFamily="18" charset="0"/>
              <a:cs typeface="Times New Roman" pitchFamily="18" charset="0"/>
            </a:endParaRPr>
          </a:p>
        </p:txBody>
      </p:sp>
      <p:sp>
        <p:nvSpPr>
          <p:cNvPr id="8195" name="Content Placeholder 2"/>
          <p:cNvSpPr>
            <a:spLocks noGrp="1"/>
          </p:cNvSpPr>
          <p:nvPr>
            <p:ph idx="1"/>
          </p:nvPr>
        </p:nvSpPr>
        <p:spPr>
          <a:xfrm>
            <a:off x="760342" y="2167114"/>
            <a:ext cx="11702415" cy="6826409"/>
          </a:xfrm>
        </p:spPr>
        <p:txBody>
          <a:bodyPr>
            <a:normAutofit/>
          </a:bodyPr>
          <a:lstStyle/>
          <a:p>
            <a:r>
              <a:rPr lang="en-US" sz="3600" dirty="0" smtClean="0">
                <a:latin typeface="Times New Roman" pitchFamily="18" charset="0"/>
              </a:rPr>
              <a:t>Widely used in consumer and small business finance</a:t>
            </a:r>
            <a:endParaRPr lang="en-US" sz="3600" dirty="0">
              <a:latin typeface="Times New Roman" pitchFamily="18" charset="0"/>
            </a:endParaRPr>
          </a:p>
          <a:p>
            <a:endParaRPr lang="en-US" sz="3600" dirty="0" smtClean="0">
              <a:latin typeface="Times New Roman" pitchFamily="18" charset="0"/>
            </a:endParaRPr>
          </a:p>
          <a:p>
            <a:r>
              <a:rPr lang="en-US" sz="3600" dirty="0" smtClean="0">
                <a:latin typeface="Times New Roman" pitchFamily="18" charset="0"/>
              </a:rPr>
              <a:t>Standard systems</a:t>
            </a:r>
          </a:p>
          <a:p>
            <a:endParaRPr lang="en-US" sz="3600" dirty="0">
              <a:latin typeface="Times New Roman" pitchFamily="18" charset="0"/>
            </a:endParaRPr>
          </a:p>
          <a:p>
            <a:r>
              <a:rPr lang="en-US" sz="3600" dirty="0" smtClean="0">
                <a:latin typeface="Times New Roman" pitchFamily="18" charset="0"/>
              </a:rPr>
              <a:t>Possible developments using big data and machine learning techniques – </a:t>
            </a:r>
            <a:r>
              <a:rPr lang="en-US" sz="3600" dirty="0" err="1" smtClean="0">
                <a:latin typeface="Times New Roman" pitchFamily="18" charset="0"/>
              </a:rPr>
              <a:t>Fuster</a:t>
            </a:r>
            <a:r>
              <a:rPr lang="en-US" sz="3600" dirty="0" smtClean="0">
                <a:latin typeface="Times New Roman" pitchFamily="18" charset="0"/>
              </a:rPr>
              <a:t>, Goldsmith-Pinkham, Ramadorai and Walther (2018) and Berg, Burg, </a:t>
            </a:r>
            <a:r>
              <a:rPr lang="en-US" sz="3600" dirty="0" err="1" smtClean="0">
                <a:latin typeface="Times New Roman" pitchFamily="18" charset="0"/>
              </a:rPr>
              <a:t>Gombovic</a:t>
            </a:r>
            <a:r>
              <a:rPr lang="en-US" sz="3600" dirty="0" smtClean="0">
                <a:latin typeface="Times New Roman" pitchFamily="18" charset="0"/>
              </a:rPr>
              <a:t> and Puri (2018)</a:t>
            </a:r>
          </a:p>
          <a:p>
            <a:endParaRPr lang="en-US" sz="3600" dirty="0">
              <a:latin typeface="Times New Roman" pitchFamily="18" charset="0"/>
            </a:endParaRPr>
          </a:p>
          <a:p>
            <a:r>
              <a:rPr lang="en-US" sz="3600" dirty="0" smtClean="0">
                <a:latin typeface="Times New Roman" pitchFamily="18" charset="0"/>
              </a:rPr>
              <a:t>Financial stability issues – example of subprime loans</a:t>
            </a:r>
            <a:endParaRPr lang="en-US" sz="3600" dirty="0">
              <a:latin typeface="Times New Roman" pitchFamily="18" charset="0"/>
            </a:endParaRPr>
          </a:p>
          <a:p>
            <a:endParaRPr lang="en-US" sz="3982" dirty="0">
              <a:latin typeface="Times New Roman" pitchFamily="18" charset="0"/>
            </a:endParaRPr>
          </a:p>
          <a:p>
            <a:endParaRPr lang="en-US" dirty="0"/>
          </a:p>
        </p:txBody>
      </p:sp>
      <p:sp>
        <p:nvSpPr>
          <p:cNvPr id="2" name="Slide Number Placeholder 1"/>
          <p:cNvSpPr>
            <a:spLocks noGrp="1"/>
          </p:cNvSpPr>
          <p:nvPr>
            <p:ph type="sldNum" sz="quarter" idx="12"/>
          </p:nvPr>
        </p:nvSpPr>
        <p:spPr/>
        <p:txBody>
          <a:bodyPr/>
          <a:lstStyle/>
          <a:p>
            <a:fld id="{5630EC9A-7BF1-4C77-8919-C202F010BE3F}" type="slidenum">
              <a:rPr lang="en-GB" smtClean="0"/>
              <a:t>4</a:t>
            </a:fld>
            <a:endParaRPr lang="en-GB"/>
          </a:p>
        </p:txBody>
      </p:sp>
    </p:spTree>
    <p:extLst>
      <p:ext uri="{BB962C8B-B14F-4D97-AF65-F5344CB8AC3E}">
        <p14:creationId xmlns:p14="http://schemas.microsoft.com/office/powerpoint/2010/main" val="665647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06221" y="180474"/>
            <a:ext cx="11218010" cy="1840831"/>
          </a:xfrm>
        </p:spPr>
        <p:txBody>
          <a:bodyPr>
            <a:normAutofit/>
          </a:bodyPr>
          <a:lstStyle/>
          <a:p>
            <a:pPr lvl="1" algn="ctr"/>
            <a:r>
              <a:rPr lang="en-US" sz="5119" dirty="0" smtClean="0">
                <a:latin typeface="Times New Roman" pitchFamily="18" charset="0"/>
                <a:cs typeface="Times New Roman" pitchFamily="18" charset="0"/>
              </a:rPr>
              <a:t>Internet based banking and investment services</a:t>
            </a:r>
            <a:endParaRPr lang="en-US" sz="3982" dirty="0">
              <a:latin typeface="Times New Roman" pitchFamily="18" charset="0"/>
              <a:cs typeface="Times New Roman" pitchFamily="18" charset="0"/>
            </a:endParaRPr>
          </a:p>
        </p:txBody>
      </p:sp>
      <p:sp>
        <p:nvSpPr>
          <p:cNvPr id="8195" name="Content Placeholder 2"/>
          <p:cNvSpPr>
            <a:spLocks noGrp="1"/>
          </p:cNvSpPr>
          <p:nvPr>
            <p:ph idx="1"/>
          </p:nvPr>
        </p:nvSpPr>
        <p:spPr>
          <a:xfrm>
            <a:off x="760342" y="2167114"/>
            <a:ext cx="11702415" cy="6826409"/>
          </a:xfrm>
        </p:spPr>
        <p:txBody>
          <a:bodyPr>
            <a:normAutofit/>
          </a:bodyPr>
          <a:lstStyle/>
          <a:p>
            <a:r>
              <a:rPr lang="en-US" sz="3600" dirty="0" smtClean="0">
                <a:latin typeface="Times New Roman" pitchFamily="18" charset="0"/>
              </a:rPr>
              <a:t>One of the most important aspects of Fintech is the increased use of the internet for the provision of online banking and investment services</a:t>
            </a:r>
          </a:p>
          <a:p>
            <a:endParaRPr lang="en-US" sz="3600" dirty="0">
              <a:latin typeface="Times New Roman" pitchFamily="18" charset="0"/>
            </a:endParaRPr>
          </a:p>
          <a:p>
            <a:r>
              <a:rPr lang="en-US" sz="3600" dirty="0" smtClean="0">
                <a:latin typeface="Times New Roman" pitchFamily="18" charset="0"/>
              </a:rPr>
              <a:t>Carbo-</a:t>
            </a:r>
            <a:r>
              <a:rPr lang="en-US" sz="3600" dirty="0" err="1" smtClean="0">
                <a:latin typeface="Times New Roman" pitchFamily="18" charset="0"/>
              </a:rPr>
              <a:t>Valverde</a:t>
            </a:r>
            <a:r>
              <a:rPr lang="en-US" sz="3600" dirty="0" smtClean="0">
                <a:latin typeface="Times New Roman" pitchFamily="18" charset="0"/>
              </a:rPr>
              <a:t>, </a:t>
            </a:r>
            <a:r>
              <a:rPr lang="en-US" sz="3600" dirty="0" err="1" smtClean="0">
                <a:latin typeface="Times New Roman" pitchFamily="18" charset="0"/>
              </a:rPr>
              <a:t>Cuadras-Solas</a:t>
            </a:r>
            <a:r>
              <a:rPr lang="en-US" sz="3600" dirty="0" smtClean="0">
                <a:latin typeface="Times New Roman" pitchFamily="18" charset="0"/>
              </a:rPr>
              <a:t> and Rodriguez-Fernandez (2018)* study how customers migrate to the using internet based services</a:t>
            </a:r>
          </a:p>
          <a:p>
            <a:endParaRPr lang="en-US" sz="3600" dirty="0">
              <a:latin typeface="Times New Roman" pitchFamily="18" charset="0"/>
            </a:endParaRPr>
          </a:p>
          <a:p>
            <a:r>
              <a:rPr lang="en-US" sz="3600" dirty="0" smtClean="0">
                <a:latin typeface="Times New Roman" pitchFamily="18" charset="0"/>
              </a:rPr>
              <a:t>Alibaba’s </a:t>
            </a:r>
            <a:r>
              <a:rPr lang="en-US" sz="3600" dirty="0" err="1" smtClean="0">
                <a:latin typeface="Times New Roman" pitchFamily="18" charset="0"/>
              </a:rPr>
              <a:t>Alipay</a:t>
            </a:r>
            <a:r>
              <a:rPr lang="en-US" sz="3600" dirty="0" smtClean="0">
                <a:latin typeface="Times New Roman" pitchFamily="18" charset="0"/>
              </a:rPr>
              <a:t>, </a:t>
            </a:r>
            <a:r>
              <a:rPr lang="en-US" sz="3600" dirty="0" err="1" smtClean="0">
                <a:latin typeface="Times New Roman" pitchFamily="18" charset="0"/>
              </a:rPr>
              <a:t>Tencent’s</a:t>
            </a:r>
            <a:r>
              <a:rPr lang="en-US" sz="3600" dirty="0" smtClean="0">
                <a:latin typeface="Times New Roman" pitchFamily="18" charset="0"/>
              </a:rPr>
              <a:t> WeChat and Baidu’s equivalent have become payment methods of choice and these companies banking services have rapidly expanded</a:t>
            </a:r>
          </a:p>
          <a:p>
            <a:pPr marL="0" indent="0">
              <a:buNone/>
            </a:pPr>
            <a:endParaRPr lang="en-US" sz="3982" dirty="0">
              <a:latin typeface="Times New Roman" pitchFamily="18" charset="0"/>
            </a:endParaRPr>
          </a:p>
          <a:p>
            <a:endParaRPr lang="en-US" dirty="0"/>
          </a:p>
        </p:txBody>
      </p:sp>
      <p:sp>
        <p:nvSpPr>
          <p:cNvPr id="2" name="Slide Number Placeholder 1"/>
          <p:cNvSpPr>
            <a:spLocks noGrp="1"/>
          </p:cNvSpPr>
          <p:nvPr>
            <p:ph type="sldNum" sz="quarter" idx="12"/>
          </p:nvPr>
        </p:nvSpPr>
        <p:spPr/>
        <p:txBody>
          <a:bodyPr/>
          <a:lstStyle/>
          <a:p>
            <a:fld id="{5630EC9A-7BF1-4C77-8919-C202F010BE3F}" type="slidenum">
              <a:rPr lang="en-GB" smtClean="0"/>
              <a:t>5</a:t>
            </a:fld>
            <a:endParaRPr lang="en-GB"/>
          </a:p>
        </p:txBody>
      </p:sp>
    </p:spTree>
    <p:extLst>
      <p:ext uri="{BB962C8B-B14F-4D97-AF65-F5344CB8AC3E}">
        <p14:creationId xmlns:p14="http://schemas.microsoft.com/office/powerpoint/2010/main" val="3763744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94189" y="519204"/>
            <a:ext cx="11218010" cy="1598353"/>
          </a:xfrm>
        </p:spPr>
        <p:txBody>
          <a:bodyPr>
            <a:normAutofit fontScale="90000"/>
          </a:bodyPr>
          <a:lstStyle/>
          <a:p>
            <a:pPr lvl="1" algn="ctr"/>
            <a:r>
              <a:rPr lang="en-US" sz="5119" dirty="0" smtClean="0">
                <a:latin typeface="Times New Roman" pitchFamily="18" charset="0"/>
                <a:cs typeface="Times New Roman" pitchFamily="18" charset="0"/>
              </a:rPr>
              <a:t>Internet based banking and investment services (cont.)</a:t>
            </a:r>
            <a:endParaRPr lang="en-US" sz="3982" dirty="0">
              <a:latin typeface="Times New Roman" pitchFamily="18" charset="0"/>
              <a:cs typeface="Times New Roman" pitchFamily="18" charset="0"/>
            </a:endParaRPr>
          </a:p>
        </p:txBody>
      </p:sp>
      <p:sp>
        <p:nvSpPr>
          <p:cNvPr id="8195" name="Content Placeholder 2"/>
          <p:cNvSpPr>
            <a:spLocks noGrp="1"/>
          </p:cNvSpPr>
          <p:nvPr>
            <p:ph idx="1"/>
          </p:nvPr>
        </p:nvSpPr>
        <p:spPr>
          <a:xfrm>
            <a:off x="760342" y="3019926"/>
            <a:ext cx="11702415" cy="5973597"/>
          </a:xfrm>
        </p:spPr>
        <p:txBody>
          <a:bodyPr>
            <a:normAutofit/>
          </a:bodyPr>
          <a:lstStyle/>
          <a:p>
            <a:r>
              <a:rPr lang="en-US" sz="3600" dirty="0" err="1" smtClean="0">
                <a:latin typeface="Times New Roman" pitchFamily="18" charset="0"/>
              </a:rPr>
              <a:t>Klus</a:t>
            </a:r>
            <a:r>
              <a:rPr lang="en-US" sz="3600" dirty="0" smtClean="0">
                <a:latin typeface="Times New Roman" pitchFamily="18" charset="0"/>
              </a:rPr>
              <a:t>, </a:t>
            </a:r>
            <a:r>
              <a:rPr lang="en-US" sz="3600" dirty="0" err="1" smtClean="0">
                <a:latin typeface="Times New Roman" pitchFamily="18" charset="0"/>
              </a:rPr>
              <a:t>Lohwasser</a:t>
            </a:r>
            <a:r>
              <a:rPr lang="en-US" sz="3600" dirty="0" smtClean="0">
                <a:latin typeface="Times New Roman" pitchFamily="18" charset="0"/>
              </a:rPr>
              <a:t>, </a:t>
            </a:r>
            <a:r>
              <a:rPr lang="en-US" sz="3600" dirty="0" err="1" smtClean="0">
                <a:latin typeface="Times New Roman" pitchFamily="18" charset="0"/>
              </a:rPr>
              <a:t>Hornuff</a:t>
            </a:r>
            <a:r>
              <a:rPr lang="en-US" sz="3600" dirty="0" smtClean="0">
                <a:latin typeface="Times New Roman" pitchFamily="18" charset="0"/>
              </a:rPr>
              <a:t> and </a:t>
            </a:r>
            <a:r>
              <a:rPr lang="en-US" sz="3600" dirty="0" err="1" smtClean="0">
                <a:latin typeface="Times New Roman" pitchFamily="18" charset="0"/>
              </a:rPr>
              <a:t>Schwienbacher</a:t>
            </a:r>
            <a:r>
              <a:rPr lang="en-US" sz="3600" dirty="0" smtClean="0">
                <a:latin typeface="Times New Roman" pitchFamily="18" charset="0"/>
              </a:rPr>
              <a:t> (2018)* consider the interactions of banks with internet firms in the provision of financial services</a:t>
            </a:r>
          </a:p>
          <a:p>
            <a:endParaRPr lang="en-US" sz="3600" dirty="0">
              <a:latin typeface="Times New Roman" pitchFamily="18" charset="0"/>
            </a:endParaRPr>
          </a:p>
          <a:p>
            <a:r>
              <a:rPr lang="en-US" sz="3600" dirty="0" smtClean="0">
                <a:latin typeface="Times New Roman" pitchFamily="18" charset="0"/>
              </a:rPr>
              <a:t>Key issue is how regulators view banks versus tech firms as providers of financial </a:t>
            </a:r>
            <a:r>
              <a:rPr lang="en-US" sz="3600" dirty="0" smtClean="0">
                <a:latin typeface="Times New Roman" pitchFamily="18" charset="0"/>
              </a:rPr>
              <a:t>services</a:t>
            </a:r>
          </a:p>
          <a:p>
            <a:endParaRPr lang="en-US" sz="3600" dirty="0">
              <a:latin typeface="Times New Roman" pitchFamily="18" charset="0"/>
            </a:endParaRPr>
          </a:p>
          <a:p>
            <a:endParaRPr lang="en-US" sz="3600" dirty="0">
              <a:latin typeface="Times New Roman" pitchFamily="18" charset="0"/>
            </a:endParaRPr>
          </a:p>
          <a:p>
            <a:pPr marL="0" indent="0">
              <a:buNone/>
            </a:pPr>
            <a:endParaRPr lang="en-US" sz="3982" dirty="0">
              <a:latin typeface="Times New Roman" pitchFamily="18" charset="0"/>
            </a:endParaRPr>
          </a:p>
          <a:p>
            <a:endParaRPr lang="en-US" dirty="0"/>
          </a:p>
        </p:txBody>
      </p:sp>
      <p:sp>
        <p:nvSpPr>
          <p:cNvPr id="2" name="Slide Number Placeholder 1"/>
          <p:cNvSpPr>
            <a:spLocks noGrp="1"/>
          </p:cNvSpPr>
          <p:nvPr>
            <p:ph type="sldNum" sz="quarter" idx="12"/>
          </p:nvPr>
        </p:nvSpPr>
        <p:spPr/>
        <p:txBody>
          <a:bodyPr/>
          <a:lstStyle/>
          <a:p>
            <a:fld id="{5630EC9A-7BF1-4C77-8919-C202F010BE3F}" type="slidenum">
              <a:rPr lang="en-GB" smtClean="0"/>
              <a:t>6</a:t>
            </a:fld>
            <a:endParaRPr lang="en-GB"/>
          </a:p>
        </p:txBody>
      </p:sp>
    </p:spTree>
    <p:extLst>
      <p:ext uri="{BB962C8B-B14F-4D97-AF65-F5344CB8AC3E}">
        <p14:creationId xmlns:p14="http://schemas.microsoft.com/office/powerpoint/2010/main" val="4186554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94189" y="519205"/>
            <a:ext cx="11218010" cy="912553"/>
          </a:xfrm>
        </p:spPr>
        <p:txBody>
          <a:bodyPr/>
          <a:lstStyle/>
          <a:p>
            <a:pPr lvl="1" algn="ctr"/>
            <a:r>
              <a:rPr lang="en-US" sz="5119" dirty="0" smtClean="0">
                <a:latin typeface="Times New Roman" pitchFamily="18" charset="0"/>
                <a:cs typeface="Times New Roman" pitchFamily="18" charset="0"/>
              </a:rPr>
              <a:t>Peer-to-peer platforms</a:t>
            </a:r>
            <a:endParaRPr lang="en-US" sz="3982" dirty="0">
              <a:latin typeface="Times New Roman" pitchFamily="18" charset="0"/>
              <a:cs typeface="Times New Roman" pitchFamily="18" charset="0"/>
            </a:endParaRPr>
          </a:p>
        </p:txBody>
      </p:sp>
      <p:sp>
        <p:nvSpPr>
          <p:cNvPr id="8195" name="Content Placeholder 2"/>
          <p:cNvSpPr>
            <a:spLocks noGrp="1"/>
          </p:cNvSpPr>
          <p:nvPr>
            <p:ph idx="1"/>
          </p:nvPr>
        </p:nvSpPr>
        <p:spPr>
          <a:xfrm>
            <a:off x="760342" y="1937084"/>
            <a:ext cx="11702415" cy="7056439"/>
          </a:xfrm>
        </p:spPr>
        <p:txBody>
          <a:bodyPr>
            <a:normAutofit fontScale="92500" lnSpcReduction="20000"/>
          </a:bodyPr>
          <a:lstStyle/>
          <a:p>
            <a:r>
              <a:rPr lang="en-US" sz="3900" dirty="0" smtClean="0">
                <a:latin typeface="Times New Roman" pitchFamily="18" charset="0"/>
              </a:rPr>
              <a:t>There has been a large increase in </a:t>
            </a:r>
            <a:r>
              <a:rPr lang="en-US" sz="3900" dirty="0" smtClean="0">
                <a:latin typeface="Times New Roman" pitchFamily="18" charset="0"/>
              </a:rPr>
              <a:t>peer-to-peer </a:t>
            </a:r>
            <a:r>
              <a:rPr lang="en-US" sz="3900" dirty="0" smtClean="0">
                <a:latin typeface="Times New Roman" pitchFamily="18" charset="0"/>
              </a:rPr>
              <a:t>lending platforms in recent years</a:t>
            </a:r>
          </a:p>
          <a:p>
            <a:endParaRPr lang="en-US" sz="3900" dirty="0">
              <a:latin typeface="Times New Roman" pitchFamily="18" charset="0"/>
            </a:endParaRPr>
          </a:p>
          <a:p>
            <a:r>
              <a:rPr lang="en-US" sz="3900" dirty="0" smtClean="0">
                <a:latin typeface="Times New Roman" pitchFamily="18" charset="0"/>
              </a:rPr>
              <a:t>Franks, Serrano-Velarde and Sussman (2018) consider the operations of Funding Circle, a peer-to-business lending platform for British SME companies</a:t>
            </a:r>
          </a:p>
          <a:p>
            <a:endParaRPr lang="en-US" sz="3900" dirty="0">
              <a:latin typeface="Times New Roman" pitchFamily="18" charset="0"/>
            </a:endParaRPr>
          </a:p>
          <a:p>
            <a:r>
              <a:rPr lang="en-US" sz="3900" dirty="0" err="1" smtClean="0">
                <a:latin typeface="Times New Roman" pitchFamily="18" charset="0"/>
              </a:rPr>
              <a:t>Braggion</a:t>
            </a:r>
            <a:r>
              <a:rPr lang="en-US" sz="3900" dirty="0" smtClean="0">
                <a:latin typeface="Times New Roman" pitchFamily="18" charset="0"/>
              </a:rPr>
              <a:t>, </a:t>
            </a:r>
            <a:r>
              <a:rPr lang="en-US" sz="3900" dirty="0" err="1" smtClean="0">
                <a:latin typeface="Times New Roman" pitchFamily="18" charset="0"/>
              </a:rPr>
              <a:t>Manconi</a:t>
            </a:r>
            <a:r>
              <a:rPr lang="en-US" sz="3900" dirty="0" smtClean="0">
                <a:latin typeface="Times New Roman" pitchFamily="18" charset="0"/>
              </a:rPr>
              <a:t> and Zhu (2018)* consider the role of peer-to-peer Chinese lending platform </a:t>
            </a:r>
            <a:r>
              <a:rPr lang="en-US" sz="3900" dirty="0" err="1" smtClean="0">
                <a:latin typeface="Times New Roman" pitchFamily="18" charset="0"/>
              </a:rPr>
              <a:t>Renren</a:t>
            </a:r>
            <a:r>
              <a:rPr lang="en-US" sz="3900" dirty="0" smtClean="0">
                <a:latin typeface="Times New Roman" pitchFamily="18" charset="0"/>
              </a:rPr>
              <a:t> Dai in helping people overcome LTV regulation while Lin and </a:t>
            </a:r>
            <a:r>
              <a:rPr lang="en-US" sz="3900" dirty="0" err="1" smtClean="0">
                <a:latin typeface="Times New Roman" pitchFamily="18" charset="0"/>
              </a:rPr>
              <a:t>Pusiainen</a:t>
            </a:r>
            <a:r>
              <a:rPr lang="en-US" sz="3900" dirty="0" smtClean="0">
                <a:latin typeface="Times New Roman" pitchFamily="18" charset="0"/>
              </a:rPr>
              <a:t> (2018)* consider the role of trust</a:t>
            </a:r>
          </a:p>
          <a:p>
            <a:endParaRPr lang="en-US" sz="3900" dirty="0">
              <a:latin typeface="Times New Roman" pitchFamily="18" charset="0"/>
            </a:endParaRPr>
          </a:p>
          <a:p>
            <a:r>
              <a:rPr lang="en-US" sz="3900" dirty="0" smtClean="0">
                <a:latin typeface="Times New Roman" pitchFamily="18" charset="0"/>
              </a:rPr>
              <a:t>How should peer-to-peer platforms be regulated both from a consumer protection and a </a:t>
            </a:r>
            <a:r>
              <a:rPr lang="en-US" sz="3900" dirty="0" err="1" smtClean="0">
                <a:latin typeface="Times New Roman" pitchFamily="18" charset="0"/>
              </a:rPr>
              <a:t>macroprudential</a:t>
            </a:r>
            <a:r>
              <a:rPr lang="en-US" sz="3900" dirty="0" smtClean="0">
                <a:latin typeface="Times New Roman" pitchFamily="18" charset="0"/>
              </a:rPr>
              <a:t> aspect?</a:t>
            </a:r>
            <a:r>
              <a:rPr lang="en-US" sz="3982" dirty="0" smtClean="0">
                <a:latin typeface="Times New Roman" pitchFamily="18" charset="0"/>
              </a:rPr>
              <a:t> </a:t>
            </a:r>
            <a:endParaRPr lang="en-US" sz="3982" dirty="0">
              <a:latin typeface="Times New Roman" pitchFamily="18" charset="0"/>
            </a:endParaRPr>
          </a:p>
          <a:p>
            <a:endParaRPr lang="en-US" dirty="0"/>
          </a:p>
        </p:txBody>
      </p:sp>
      <p:sp>
        <p:nvSpPr>
          <p:cNvPr id="2" name="Slide Number Placeholder 1"/>
          <p:cNvSpPr>
            <a:spLocks noGrp="1"/>
          </p:cNvSpPr>
          <p:nvPr>
            <p:ph type="sldNum" sz="quarter" idx="12"/>
          </p:nvPr>
        </p:nvSpPr>
        <p:spPr/>
        <p:txBody>
          <a:bodyPr/>
          <a:lstStyle/>
          <a:p>
            <a:fld id="{5630EC9A-7BF1-4C77-8919-C202F010BE3F}" type="slidenum">
              <a:rPr lang="en-GB" smtClean="0"/>
              <a:t>7</a:t>
            </a:fld>
            <a:endParaRPr lang="en-GB"/>
          </a:p>
        </p:txBody>
      </p:sp>
    </p:spTree>
    <p:extLst>
      <p:ext uri="{BB962C8B-B14F-4D97-AF65-F5344CB8AC3E}">
        <p14:creationId xmlns:p14="http://schemas.microsoft.com/office/powerpoint/2010/main" val="404551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61737" y="384342"/>
            <a:ext cx="11703050" cy="1625600"/>
          </a:xfrm>
        </p:spPr>
        <p:txBody>
          <a:bodyPr>
            <a:normAutofit/>
          </a:bodyPr>
          <a:lstStyle/>
          <a:p>
            <a:pPr algn="ctr"/>
            <a:r>
              <a:rPr lang="en-US" sz="4800" dirty="0" smtClean="0">
                <a:latin typeface="Times New Roman" pitchFamily="18" charset="0"/>
                <a:cs typeface="Times New Roman" pitchFamily="18" charset="0"/>
              </a:rPr>
              <a:t>Cryptocurrencies</a:t>
            </a:r>
            <a:endParaRPr lang="en-US" sz="48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8</a:t>
            </a:fld>
            <a:endParaRPr lang="en-US"/>
          </a:p>
        </p:txBody>
      </p:sp>
      <p:pic>
        <p:nvPicPr>
          <p:cNvPr id="3" name="Picture 2"/>
          <p:cNvPicPr>
            <a:picLocks noChangeAspect="1"/>
          </p:cNvPicPr>
          <p:nvPr/>
        </p:nvPicPr>
        <p:blipFill>
          <a:blip r:embed="rId3"/>
          <a:stretch>
            <a:fillRect/>
          </a:stretch>
        </p:blipFill>
        <p:spPr>
          <a:xfrm>
            <a:off x="770021" y="1734342"/>
            <a:ext cx="11422438" cy="6952458"/>
          </a:xfrm>
          <a:prstGeom prst="rect">
            <a:avLst/>
          </a:prstGeom>
        </p:spPr>
      </p:pic>
    </p:spTree>
    <p:extLst>
      <p:ext uri="{BB962C8B-B14F-4D97-AF65-F5344CB8AC3E}">
        <p14:creationId xmlns:p14="http://schemas.microsoft.com/office/powerpoint/2010/main" val="308233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61737" y="384342"/>
            <a:ext cx="11703050" cy="1625600"/>
          </a:xfrm>
        </p:spPr>
        <p:txBody>
          <a:bodyPr>
            <a:normAutofit/>
          </a:bodyPr>
          <a:lstStyle/>
          <a:p>
            <a:pPr algn="ctr"/>
            <a:r>
              <a:rPr lang="en-US" sz="4800" dirty="0" smtClean="0">
                <a:latin typeface="Times New Roman" pitchFamily="18" charset="0"/>
                <a:cs typeface="Times New Roman" pitchFamily="18" charset="0"/>
              </a:rPr>
              <a:t>Cryptocurrencies (cont.)</a:t>
            </a:r>
            <a:endParaRPr lang="en-US" sz="4800" dirty="0">
              <a:latin typeface="Times New Roman" pitchFamily="18" charset="0"/>
              <a:cs typeface="Times New Roman" pitchFamily="18" charset="0"/>
            </a:endParaRPr>
          </a:p>
        </p:txBody>
      </p:sp>
      <p:sp>
        <p:nvSpPr>
          <p:cNvPr id="19459" name="Content Placeholder 2"/>
          <p:cNvSpPr>
            <a:spLocks noGrp="1"/>
          </p:cNvSpPr>
          <p:nvPr>
            <p:ph idx="4294967295"/>
          </p:nvPr>
        </p:nvSpPr>
        <p:spPr>
          <a:xfrm>
            <a:off x="529389" y="1962150"/>
            <a:ext cx="11701463" cy="7254039"/>
          </a:xfrm>
        </p:spPr>
        <p:txBody>
          <a:bodyPr>
            <a:normAutofit/>
          </a:bodyPr>
          <a:lstStyle/>
          <a:p>
            <a:pPr lvl="1"/>
            <a:r>
              <a:rPr lang="en-US" sz="3600" dirty="0" smtClean="0">
                <a:latin typeface="Times New Roman" pitchFamily="18" charset="0"/>
                <a:cs typeface="Times New Roman" pitchFamily="18" charset="0"/>
              </a:rPr>
              <a:t> Bitcoin was originally designed to be a medium of exchange that operated outside the control of any government</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In practice it has become a speculative asset</a:t>
            </a:r>
          </a:p>
          <a:p>
            <a:pPr lvl="1"/>
            <a:endParaRPr lang="en-US" sz="3600" dirty="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There is a rapidly growing literature on cryptocurrencies – see, e.g., Kroeger and Sarkar (2016</a:t>
            </a:r>
            <a:r>
              <a:rPr lang="en-US" sz="3600" dirty="0" smtClean="0">
                <a:latin typeface="Times New Roman" pitchFamily="18" charset="0"/>
                <a:cs typeface="Times New Roman" pitchFamily="18" charset="0"/>
              </a:rPr>
              <a:t>)*, Pagnotta and Buraschi (2018) and many others</a:t>
            </a:r>
            <a:endParaRPr lang="en-US" sz="3600" dirty="0" smtClean="0">
              <a:latin typeface="Times New Roman" pitchFamily="18" charset="0"/>
              <a:cs typeface="Times New Roman" pitchFamily="18" charset="0"/>
            </a:endParaRPr>
          </a:p>
          <a:p>
            <a:pPr lvl="1"/>
            <a:endParaRPr lang="en-US" sz="3600" dirty="0" smtClean="0">
              <a:latin typeface="Times New Roman" pitchFamily="18" charset="0"/>
              <a:cs typeface="Times New Roman" pitchFamily="18" charset="0"/>
            </a:endParaRPr>
          </a:p>
          <a:p>
            <a:pPr lvl="1"/>
            <a:r>
              <a:rPr lang="en-US" sz="3600" dirty="0" smtClean="0">
                <a:latin typeface="Times New Roman" pitchFamily="18" charset="0"/>
                <a:cs typeface="Times New Roman" pitchFamily="18" charset="0"/>
              </a:rPr>
              <a:t>One of the major problems is the amount of electricity used</a:t>
            </a:r>
            <a:endParaRPr lang="en-US" sz="36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pPr>
              <a:defRPr/>
            </a:pPr>
            <a:fld id="{D772D6A2-8DEF-4A12-B30D-55A8C2A32A81}" type="slidenum">
              <a:rPr lang="en-US" smtClean="0"/>
              <a:pPr>
                <a:defRPr/>
              </a:pPr>
              <a:t>9</a:t>
            </a:fld>
            <a:endParaRPr lang="en-US"/>
          </a:p>
        </p:txBody>
      </p:sp>
    </p:spTree>
    <p:extLst>
      <p:ext uri="{BB962C8B-B14F-4D97-AF65-F5344CB8AC3E}">
        <p14:creationId xmlns:p14="http://schemas.microsoft.com/office/powerpoint/2010/main" val="2611678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46C2608E10884688CDF2786A7D9FAA" ma:contentTypeVersion="0" ma:contentTypeDescription="Create a new document." ma:contentTypeScope="" ma:versionID="df85431a80283af97db822864f8f2147">
  <xsd:schema xmlns:xsd="http://www.w3.org/2001/XMLSchema" xmlns:xs="http://www.w3.org/2001/XMLSchema" xmlns:p="http://schemas.microsoft.com/office/2006/metadata/properties" targetNamespace="http://schemas.microsoft.com/office/2006/metadata/properties" ma:root="true" ma:fieldsID="aa1222beb234debe96d12a98d24ff8a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0631A2-CBC7-41FD-BD5E-DE76F702B2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A70B34C-F8A4-4E27-A9C0-BAC118C4A8D2}">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4F092991-9BC0-4707-B562-8AAD600272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23063</TotalTime>
  <Words>1867</Words>
  <Application>Microsoft Office PowerPoint</Application>
  <PresentationFormat>Custom</PresentationFormat>
  <Paragraphs>217</Paragraphs>
  <Slides>26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.HelveticaNeueDeskInterface-Regular</vt:lpstr>
      <vt:lpstr>Arial</vt:lpstr>
      <vt:lpstr>Calibri</vt:lpstr>
      <vt:lpstr>Calibri Light</vt:lpstr>
      <vt:lpstr>Times New Roman</vt:lpstr>
      <vt:lpstr>Office Theme</vt:lpstr>
      <vt:lpstr>Fintech, Financial Stability and Regulation   Franklin Allen Imperial College London </vt:lpstr>
      <vt:lpstr>The outline of the lecture</vt:lpstr>
      <vt:lpstr>The outline of the lecture (cont.)</vt:lpstr>
      <vt:lpstr>Credit scoring</vt:lpstr>
      <vt:lpstr>Internet based banking and investment services</vt:lpstr>
      <vt:lpstr>Internet based banking and investment services (cont.)</vt:lpstr>
      <vt:lpstr>Peer-to-peer platforms</vt:lpstr>
      <vt:lpstr>Cryptocurrencies</vt:lpstr>
      <vt:lpstr>Cryptocurrencies (cont.)</vt:lpstr>
      <vt:lpstr>PowerPoint Presentation</vt:lpstr>
      <vt:lpstr>Cryptocurrencies (cont.)</vt:lpstr>
      <vt:lpstr>Initial Coin Offerings (ICOs)</vt:lpstr>
      <vt:lpstr>PowerPoint Presentation</vt:lpstr>
      <vt:lpstr>Initial Coin Offerings (ICOs) (cont.)</vt:lpstr>
      <vt:lpstr>Settlement systems using blockchain</vt:lpstr>
      <vt:lpstr>High frequency trading </vt:lpstr>
      <vt:lpstr>Fintech and quantitative investment strategies</vt:lpstr>
      <vt:lpstr>Do computers help - why do quantitative investment strategies produce alpha?</vt:lpstr>
      <vt:lpstr>The challenge of market efficiency</vt:lpstr>
      <vt:lpstr>Reallocating returns across states</vt:lpstr>
      <vt:lpstr>Missing risk factors</vt:lpstr>
      <vt:lpstr>Market imperfections</vt:lpstr>
      <vt:lpstr>Fintech and financial inclusion</vt:lpstr>
      <vt:lpstr>Regulation of Fintech</vt:lpstr>
      <vt:lpstr>Concluding remarks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Ashraf El-Gammal</dc:creator>
  <cp:lastModifiedBy>Allen, Franklin</cp:lastModifiedBy>
  <cp:revision>342</cp:revision>
  <dcterms:created xsi:type="dcterms:W3CDTF">2015-07-22T11:09:22Z</dcterms:created>
  <dcterms:modified xsi:type="dcterms:W3CDTF">2018-09-10T08:15:14Z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0x010100C046C2608E10884688CDF2786A7D9FAA</vt:lpwstr>
  </property>
</Properties>
</file>